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9" r:id="rId3"/>
  </p:sldMasterIdLst>
  <p:notesMasterIdLst>
    <p:notesMasterId r:id="rId5"/>
  </p:notesMasterIdLst>
  <p:sldIdLst>
    <p:sldId id="279" r:id="rId4"/>
    <p:sldId id="260" r:id="rId6"/>
    <p:sldId id="261" r:id="rId7"/>
    <p:sldId id="281" r:id="rId8"/>
    <p:sldId id="265" r:id="rId9"/>
    <p:sldId id="282" r:id="rId10"/>
    <p:sldId id="257" r:id="rId11"/>
    <p:sldId id="259" r:id="rId12"/>
    <p:sldId id="267" r:id="rId13"/>
    <p:sldId id="284" r:id="rId14"/>
    <p:sldId id="285" r:id="rId15"/>
    <p:sldId id="286" r:id="rId16"/>
    <p:sldId id="270" r:id="rId17"/>
    <p:sldId id="271" r:id="rId18"/>
  </p:sldIdLst>
  <p:sldSz cx="12192000" cy="6858000"/>
  <p:notesSz cx="7103745" cy="10234295"/>
  <p:embeddedFontLst>
    <p:embeddedFont>
      <p:font typeface="Migraffiti" panose="00020600040101010101" charset="-122"/>
      <p:regular r:id="rId22"/>
    </p:embeddedFont>
    <p:embeddedFont>
      <p:font typeface="黑体" panose="02010609060101010101" charset="-122"/>
      <p:regular r:id="rId23"/>
    </p:embeddedFont>
    <p:embeddedFont>
      <p:font typeface="Calibri" panose="020F0502020204030204" charset="0"/>
      <p:regular r:id="rId24"/>
      <p:bold r:id="rId25"/>
      <p:italic r:id="rId26"/>
      <p:boldItalic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CEA466-35D2-42CD-A0FF-0A8F514830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CEA466-35D2-42CD-A0FF-0A8F514830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1" y="3624528"/>
            <a:ext cx="12192000" cy="3233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1" name="图片 50"/>
          <p:cNvPicPr>
            <a:picLocks noChangeAspect="1"/>
          </p:cNvPicPr>
          <p:nvPr/>
        </p:nvPicPr>
        <p:blipFill rotWithShape="1">
          <a:blip r:embed="rId2">
            <a:extLst>
              <a:ext uri="{28A0092B-C50C-407E-A947-70E740481C1C}">
                <a14:useLocalDpi xmlns:a14="http://schemas.microsoft.com/office/drawing/2010/main" val="0"/>
              </a:ext>
            </a:extLst>
          </a:blip>
          <a:srcRect l="3664" t="30570" r="2690" b="26716"/>
          <a:stretch>
            <a:fillRect/>
          </a:stretch>
        </p:blipFill>
        <p:spPr>
          <a:xfrm>
            <a:off x="-16933" y="-4498"/>
            <a:ext cx="12208934" cy="3695700"/>
          </a:xfrm>
          <a:prstGeom prst="rect">
            <a:avLst/>
          </a:prstGeom>
        </p:spPr>
      </p:pic>
      <p:cxnSp>
        <p:nvCxnSpPr>
          <p:cNvPr id="53" name="直接连接符 52"/>
          <p:cNvCxnSpPr/>
          <p:nvPr/>
        </p:nvCxnSpPr>
        <p:spPr>
          <a:xfrm>
            <a:off x="-16934" y="3599127"/>
            <a:ext cx="122076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026000" y="1498599"/>
            <a:ext cx="4140000" cy="4140000"/>
          </a:xfrm>
          <a:prstGeom prst="ellipse">
            <a:avLst/>
          </a:prstGeom>
          <a:solidFill>
            <a:schemeClr val="accent1">
              <a:alpha val="89804"/>
            </a:schemeClr>
          </a:solidFill>
          <a:ln w="635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8800">
              <a:latin typeface="Broadway" pitchFamily="82" charset="0"/>
            </a:endParaRPr>
          </a:p>
        </p:txBody>
      </p:sp>
      <p:sp>
        <p:nvSpPr>
          <p:cNvPr id="3" name="KSO_CT2"/>
          <p:cNvSpPr>
            <a:spLocks noGrp="1"/>
          </p:cNvSpPr>
          <p:nvPr>
            <p:ph type="subTitle" idx="1" hasCustomPrompt="1"/>
          </p:nvPr>
        </p:nvSpPr>
        <p:spPr>
          <a:xfrm>
            <a:off x="1370298" y="5634071"/>
            <a:ext cx="9274698" cy="484617"/>
          </a:xfrm>
          <a:prstGeom prst="roundRect">
            <a:avLst>
              <a:gd name="adj" fmla="val 0"/>
            </a:avLst>
          </a:prstGeom>
          <a:noFill/>
          <a:ln>
            <a:noFill/>
          </a:ln>
        </p:spPr>
        <p:txBody>
          <a:bodyPr vert="horz" anchor="ctr">
            <a:normAutofit/>
          </a:bodyPr>
          <a:lstStyle>
            <a:lvl1pPr marL="0" indent="0" algn="ctr">
              <a:buNone/>
              <a:defRPr sz="2000" b="0" baseline="0">
                <a:solidFill>
                  <a:schemeClr val="tx1"/>
                </a:solidFill>
                <a:effectLst/>
                <a:latin typeface="+mn-lt"/>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endParaRPr lang="zh-CN" altLang="en-US" dirty="0" smtClean="0"/>
          </a:p>
        </p:txBody>
      </p:sp>
      <p:sp>
        <p:nvSpPr>
          <p:cNvPr id="7" name="KSO_CT1"/>
          <p:cNvSpPr>
            <a:spLocks noGrp="1"/>
          </p:cNvSpPr>
          <p:nvPr>
            <p:ph type="title" hasCustomPrompt="1"/>
          </p:nvPr>
        </p:nvSpPr>
        <p:spPr>
          <a:xfrm>
            <a:off x="3957840" y="2857827"/>
            <a:ext cx="4276320" cy="1500164"/>
          </a:xfrm>
        </p:spPr>
        <p:txBody>
          <a:bodyPr vert="horz" anchor="ctr">
            <a:normAutofit/>
          </a:bodyPr>
          <a:lstStyle>
            <a:lvl1pPr algn="ctr">
              <a:defRPr sz="3600" b="1" kern="1000" baseline="0">
                <a:solidFill>
                  <a:schemeClr val="bg1"/>
                </a:solidFill>
                <a:effectLst/>
                <a:latin typeface="+mj-lt"/>
                <a:ea typeface="+mj-ea"/>
              </a:defRPr>
            </a:lvl1pPr>
          </a:lstStyle>
          <a:p>
            <a:r>
              <a:rPr lang="zh-CN" altLang="en-US" dirty="0" smtClean="0"/>
              <a:t>单击此处添加您的标题文字</a:t>
            </a:r>
            <a:endParaRPr lang="zh-CN" altLang="en-US" dirty="0"/>
          </a:p>
        </p:txBody>
      </p:sp>
      <p:sp>
        <p:nvSpPr>
          <p:cNvPr id="2" name="日期占位符 1"/>
          <p:cNvSpPr>
            <a:spLocks noGrp="1"/>
          </p:cNvSpPr>
          <p:nvPr>
            <p:ph type="dt" sz="half" idx="10"/>
          </p:nvPr>
        </p:nvSpPr>
        <p:spPr/>
        <p:txBody>
          <a:bodyPr/>
          <a:lstStyle/>
          <a:p>
            <a:fld id="{0BEA3878-D5A0-4C53-AF07-B0D5CB04B5A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814114-7E7C-4B26-9E00-FE758F14BC5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BEA3878-D5A0-4C53-AF07-B0D5CB04B5A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814114-7E7C-4B26-9E00-FE758F14BC59}" type="slidenum">
              <a:rPr lang="zh-CN" altLang="en-US" smtClean="0"/>
            </a:fld>
            <a:endParaRPr lang="zh-CN" altLang="en-US"/>
          </a:p>
        </p:txBody>
      </p:sp>
      <p:sp>
        <p:nvSpPr>
          <p:cNvPr id="7" name="内容占位符 6"/>
          <p:cNvSpPr>
            <a:spLocks noGrp="1"/>
          </p:cNvSpPr>
          <p:nvPr>
            <p:ph sz="quarter" idx="13"/>
          </p:nvPr>
        </p:nvSpPr>
        <p:spPr>
          <a:xfrm>
            <a:off x="233363" y="995363"/>
            <a:ext cx="11725275" cy="5700712"/>
          </a:xfrm>
        </p:spPr>
        <p:txBody>
          <a:bodyPr/>
          <a:lstStyle>
            <a:lvl1pPr marL="0" indent="0">
              <a:lnSpc>
                <a:spcPct val="100000"/>
              </a:lnSpc>
              <a:spcAft>
                <a:spcPts val="300"/>
              </a:spcAft>
              <a:buClr>
                <a:schemeClr val="tx1"/>
              </a:buClr>
              <a:buSzPct val="100000"/>
              <a:buFont typeface="Arial" panose="020B0604020202020204" pitchFamily="34" charset="0"/>
              <a:buChar char="•"/>
              <a:defRPr sz="2400"/>
            </a:lvl1pPr>
            <a:lvl2pPr marL="360045" indent="0">
              <a:spcAft>
                <a:spcPts val="300"/>
              </a:spcAft>
              <a:buClrTx/>
              <a:buFont typeface="Arial" panose="020B0604020202020204" pitchFamily="34" charset="0"/>
              <a:buChar char="•"/>
              <a:defRPr/>
            </a:lvl2pPr>
            <a:lvl3pPr>
              <a:spcAft>
                <a:spcPts val="300"/>
              </a:spcAft>
              <a:defRPr sz="1800"/>
            </a:lvl3pPr>
            <a:lvl4pPr>
              <a:spcAft>
                <a:spcPts val="300"/>
              </a:spcAft>
              <a:defRPr sz="1800"/>
            </a:lvl4pPr>
            <a:lvl5pPr>
              <a:spcAft>
                <a:spcPts val="300"/>
              </a:spcAft>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1" y="3624528"/>
            <a:ext cx="12192000" cy="3233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1" name="图片 50"/>
          <p:cNvPicPr>
            <a:picLocks noChangeAspect="1"/>
          </p:cNvPicPr>
          <p:nvPr/>
        </p:nvPicPr>
        <p:blipFill rotWithShape="1">
          <a:blip r:embed="rId2">
            <a:extLst>
              <a:ext uri="{28A0092B-C50C-407E-A947-70E740481C1C}">
                <a14:useLocalDpi xmlns:a14="http://schemas.microsoft.com/office/drawing/2010/main" val="0"/>
              </a:ext>
            </a:extLst>
          </a:blip>
          <a:srcRect l="3664" t="30570" r="2690" b="26716"/>
          <a:stretch>
            <a:fillRect/>
          </a:stretch>
        </p:blipFill>
        <p:spPr>
          <a:xfrm>
            <a:off x="-16933" y="-4498"/>
            <a:ext cx="12208934" cy="3695700"/>
          </a:xfrm>
          <a:prstGeom prst="rect">
            <a:avLst/>
          </a:prstGeom>
        </p:spPr>
      </p:pic>
      <p:cxnSp>
        <p:nvCxnSpPr>
          <p:cNvPr id="53" name="直接连接符 52"/>
          <p:cNvCxnSpPr/>
          <p:nvPr/>
        </p:nvCxnSpPr>
        <p:spPr>
          <a:xfrm>
            <a:off x="-16934" y="3599127"/>
            <a:ext cx="122076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026000" y="1498599"/>
            <a:ext cx="4140000" cy="4140000"/>
          </a:xfrm>
          <a:prstGeom prst="ellipse">
            <a:avLst/>
          </a:prstGeom>
          <a:solidFill>
            <a:schemeClr val="accent1">
              <a:alpha val="89804"/>
            </a:schemeClr>
          </a:solidFill>
          <a:ln w="635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8800">
              <a:latin typeface="Broadway" pitchFamily="82" charset="0"/>
            </a:endParaRPr>
          </a:p>
        </p:txBody>
      </p:sp>
      <p:sp>
        <p:nvSpPr>
          <p:cNvPr id="3" name="KSO_CT2"/>
          <p:cNvSpPr>
            <a:spLocks noGrp="1"/>
          </p:cNvSpPr>
          <p:nvPr>
            <p:ph type="subTitle" idx="1" hasCustomPrompt="1"/>
          </p:nvPr>
        </p:nvSpPr>
        <p:spPr>
          <a:xfrm>
            <a:off x="1370298" y="5634071"/>
            <a:ext cx="9274698" cy="484617"/>
          </a:xfrm>
          <a:prstGeom prst="roundRect">
            <a:avLst>
              <a:gd name="adj" fmla="val 0"/>
            </a:avLst>
          </a:prstGeom>
          <a:noFill/>
          <a:ln>
            <a:noFill/>
          </a:ln>
        </p:spPr>
        <p:txBody>
          <a:bodyPr vert="horz" anchor="ctr">
            <a:normAutofit/>
          </a:bodyPr>
          <a:lstStyle>
            <a:lvl1pPr marL="0" indent="0" algn="ctr">
              <a:buNone/>
              <a:defRPr sz="2000" b="0" baseline="0">
                <a:solidFill>
                  <a:schemeClr val="tx1"/>
                </a:solidFill>
                <a:effectLst/>
                <a:latin typeface="+mn-lt"/>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endParaRPr lang="zh-CN" altLang="en-US" dirty="0" smtClean="0"/>
          </a:p>
        </p:txBody>
      </p:sp>
      <p:sp>
        <p:nvSpPr>
          <p:cNvPr id="7" name="KSO_CT1"/>
          <p:cNvSpPr>
            <a:spLocks noGrp="1"/>
          </p:cNvSpPr>
          <p:nvPr>
            <p:ph type="title" hasCustomPrompt="1"/>
          </p:nvPr>
        </p:nvSpPr>
        <p:spPr>
          <a:xfrm>
            <a:off x="3957840" y="2857827"/>
            <a:ext cx="4276320" cy="1500164"/>
          </a:xfrm>
        </p:spPr>
        <p:txBody>
          <a:bodyPr vert="horz" anchor="ctr">
            <a:normAutofit/>
          </a:bodyPr>
          <a:lstStyle>
            <a:lvl1pPr algn="ctr">
              <a:defRPr sz="3600" b="1" kern="1000" baseline="0">
                <a:solidFill>
                  <a:schemeClr val="bg1"/>
                </a:solidFill>
                <a:effectLst/>
                <a:latin typeface="+mj-lt"/>
                <a:ea typeface="+mj-ea"/>
              </a:defRPr>
            </a:lvl1pPr>
          </a:lstStyle>
          <a:p>
            <a:r>
              <a:rPr lang="zh-CN" altLang="en-US" dirty="0" smtClean="0"/>
              <a:t>单击此处添加您的标题文字</a:t>
            </a:r>
            <a:endParaRPr lang="zh-CN" altLang="en-US" dirty="0"/>
          </a:p>
        </p:txBody>
      </p:sp>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dirty="0" smtClean="0"/>
              <a:t>单击此处编辑母版标题样式</a:t>
            </a:r>
            <a:endParaRPr lang="en-US" dirty="0"/>
          </a:p>
        </p:txBody>
      </p:sp>
      <p:sp>
        <p:nvSpPr>
          <p:cNvPr id="3" name="KSO_BC1"/>
          <p:cNvSpPr>
            <a:spLocks noGrp="1"/>
          </p:cNvSpPr>
          <p:nvPr>
            <p:ph idx="1"/>
          </p:nvPr>
        </p:nvSpPr>
        <p:spPr/>
        <p:txBody>
          <a:bodyPr>
            <a:normAutofit/>
          </a:bodyPr>
          <a:lstStyle>
            <a:lvl1pPr>
              <a:lnSpc>
                <a:spcPct val="100000"/>
              </a:lnSpc>
              <a:spcBef>
                <a:spcPts val="300"/>
              </a:spcBef>
              <a:spcAft>
                <a:spcPts val="300"/>
              </a:spcAft>
              <a:defRPr sz="2400" b="0">
                <a:solidFill>
                  <a:schemeClr val="tx1"/>
                </a:solidFill>
              </a:defRPr>
            </a:lvl1pPr>
            <a:lvl2pPr>
              <a:spcBef>
                <a:spcPts val="300"/>
              </a:spcBef>
              <a:spcAft>
                <a:spcPts val="300"/>
              </a:spcAft>
              <a:defRPr sz="2000" b="0">
                <a:solidFill>
                  <a:schemeClr val="tx1"/>
                </a:solidFill>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4010400" y="3024000"/>
            <a:ext cx="6598800" cy="1062000"/>
          </a:xfrm>
        </p:spPr>
        <p:txBody>
          <a:bodyPr lIns="0" tIns="0" rIns="0" anchor="ctr" anchorCtr="0">
            <a:normAutofit/>
          </a:bodyPr>
          <a:lstStyle>
            <a:lvl1pPr algn="l">
              <a:defRPr sz="3200">
                <a:solidFill>
                  <a:schemeClr val="tx1"/>
                </a:solidFill>
                <a:effectLst/>
              </a:defRPr>
            </a:lvl1pPr>
          </a:lstStyle>
          <a:p>
            <a:r>
              <a:rPr lang="zh-CN" altLang="en-US" dirty="0" smtClean="0"/>
              <a:t>单击此处添加您的标题</a:t>
            </a:r>
            <a:endParaRPr lang="en-US" dirty="0"/>
          </a:p>
        </p:txBody>
      </p:sp>
      <p:sp>
        <p:nvSpPr>
          <p:cNvPr id="7" name="MH_Others_2"/>
          <p:cNvSpPr txBox="1"/>
          <p:nvPr>
            <p:custDataLst>
              <p:tags r:id="rId2"/>
            </p:custDataLst>
          </p:nvPr>
        </p:nvSpPr>
        <p:spPr>
          <a:xfrm>
            <a:off x="1583755" y="3324338"/>
            <a:ext cx="1430015" cy="461665"/>
          </a:xfrm>
          <a:prstGeom prst="rect">
            <a:avLst/>
          </a:prstGeom>
          <a:solidFill>
            <a:schemeClr val="accent1">
              <a:lumMod val="60000"/>
              <a:lumOff val="40000"/>
            </a:schemeClr>
          </a:solidFill>
        </p:spPr>
        <p:txBody>
          <a:bodyPr wrap="square" rtlCol="0">
            <a:normAutofit/>
          </a:bodyPr>
          <a:lstStyle/>
          <a:p>
            <a:r>
              <a:rPr lang="en-US" altLang="zh-CN" sz="2400" dirty="0">
                <a:solidFill>
                  <a:schemeClr val="bg1"/>
                </a:solidFill>
              </a:rPr>
              <a:t>Chapter</a:t>
            </a:r>
            <a:endParaRPr lang="zh-CN" altLang="en-US" sz="2400" dirty="0">
              <a:solidFill>
                <a:schemeClr val="bg1"/>
              </a:solidFill>
            </a:endParaRPr>
          </a:p>
        </p:txBody>
      </p:sp>
      <p:sp>
        <p:nvSpPr>
          <p:cNvPr id="8" name="MH_Others_1"/>
          <p:cNvSpPr/>
          <p:nvPr>
            <p:custDataLst>
              <p:tags r:id="rId3"/>
            </p:custDataLst>
          </p:nvPr>
        </p:nvSpPr>
        <p:spPr>
          <a:xfrm>
            <a:off x="3622632" y="3411479"/>
            <a:ext cx="293788" cy="28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400" dirty="0">
                <a:solidFill>
                  <a:schemeClr val="bg1">
                    <a:lumMod val="75000"/>
                  </a:schemeClr>
                </a:solidFill>
              </a:rPr>
              <a:t>-</a:t>
            </a:r>
            <a:endParaRPr lang="zh-CN" altLang="en-US" sz="2400" dirty="0">
              <a:solidFill>
                <a:schemeClr val="bg1">
                  <a:lumMod val="75000"/>
                </a:schemeClr>
              </a:solidFill>
            </a:endParaRPr>
          </a:p>
        </p:txBody>
      </p:sp>
      <p:sp>
        <p:nvSpPr>
          <p:cNvPr id="3" name="日期占位符 2"/>
          <p:cNvSpPr>
            <a:spLocks noGrp="1"/>
          </p:cNvSpPr>
          <p:nvPr>
            <p:ph type="dt" sz="half" idx="10"/>
          </p:nvPr>
        </p:nvSpPr>
        <p:spPr/>
        <p:txBody>
          <a:bodyPr/>
          <a:lstStyle/>
          <a:p>
            <a:fld id="{0BEA3878-D5A0-4C53-AF07-B0D5CB04B5A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814114-7E7C-4B26-9E00-FE758F14BC59}" type="slidenum">
              <a:rPr lang="zh-CN" altLang="en-US" smtClean="0"/>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dirty="0" smtClean="0"/>
              <a:t>单击此处编辑母版标题样式</a:t>
            </a:r>
            <a:endParaRPr lang="en-US" dirty="0"/>
          </a:p>
        </p:txBody>
      </p:sp>
      <p:sp>
        <p:nvSpPr>
          <p:cNvPr id="3" name="KSO_BC1"/>
          <p:cNvSpPr>
            <a:spLocks noGrp="1"/>
          </p:cNvSpPr>
          <p:nvPr>
            <p:ph sz="half" idx="1"/>
          </p:nvPr>
        </p:nvSpPr>
        <p:spPr>
          <a:xfrm>
            <a:off x="749300" y="1244603"/>
            <a:ext cx="5080000" cy="4932363"/>
          </a:xfrm>
        </p:spPr>
        <p:txBody>
          <a:bodyPr/>
          <a:lstStyle>
            <a:lvl1pPr>
              <a:lnSpc>
                <a:spcPct val="100000"/>
              </a:lnSpc>
              <a:spcBef>
                <a:spcPts val="300"/>
              </a:spcBef>
              <a:spcAft>
                <a:spcPts val="300"/>
              </a:spcAft>
              <a:defRPr b="0"/>
            </a:lvl1pPr>
            <a:lvl2pPr>
              <a:spcBef>
                <a:spcPts val="300"/>
              </a:spcBef>
              <a:spcAft>
                <a:spcPts val="300"/>
              </a:spcAft>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KSO_BC2"/>
          <p:cNvSpPr>
            <a:spLocks noGrp="1"/>
          </p:cNvSpPr>
          <p:nvPr>
            <p:ph sz="half" idx="2"/>
          </p:nvPr>
        </p:nvSpPr>
        <p:spPr>
          <a:xfrm>
            <a:off x="6373986" y="1244603"/>
            <a:ext cx="5094116" cy="4932363"/>
          </a:xfrm>
        </p:spPr>
        <p:txBody>
          <a:bodyPr/>
          <a:lstStyle>
            <a:lvl1pPr>
              <a:lnSpc>
                <a:spcPct val="100000"/>
              </a:lnSpc>
              <a:spcBef>
                <a:spcPts val="300"/>
              </a:spcBef>
              <a:spcAft>
                <a:spcPts val="300"/>
              </a:spcAft>
              <a:defRPr b="0"/>
            </a:lvl1pPr>
            <a:lvl2pPr>
              <a:spcBef>
                <a:spcPts val="300"/>
              </a:spcBef>
              <a:spcAft>
                <a:spcPts val="300"/>
              </a:spcAft>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842764" y="118532"/>
            <a:ext cx="10515597" cy="717022"/>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42764" y="1376362"/>
            <a:ext cx="5157787" cy="823912"/>
          </a:xfrm>
        </p:spPr>
        <p:txBody>
          <a:bodyPr anchor="b">
            <a:normAutofit/>
          </a:bodyPr>
          <a:lstStyle>
            <a:lvl1pPr marL="0" indent="0">
              <a:buNone/>
              <a:defRPr sz="2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KSO_BC1"/>
          <p:cNvSpPr>
            <a:spLocks noGrp="1"/>
          </p:cNvSpPr>
          <p:nvPr>
            <p:ph sz="half" idx="2"/>
          </p:nvPr>
        </p:nvSpPr>
        <p:spPr>
          <a:xfrm>
            <a:off x="842764" y="2200274"/>
            <a:ext cx="5157787" cy="3959894"/>
          </a:xfrm>
        </p:spPr>
        <p:txBody>
          <a:bodyPr/>
          <a:lstStyle>
            <a:lvl1pPr>
              <a:lnSpc>
                <a:spcPct val="100000"/>
              </a:lnSpc>
              <a:spcAft>
                <a:spcPts val="300"/>
              </a:spcAft>
              <a:defRPr b="0"/>
            </a:lvl1pPr>
            <a:lvl2pPr>
              <a:spcAft>
                <a:spcPts val="300"/>
              </a:spcAft>
              <a:defRPr b="0"/>
            </a:lvl2pPr>
            <a:lvl3pPr>
              <a:spcAft>
                <a:spcPts val="300"/>
              </a:spcAft>
              <a:defRPr/>
            </a:lvl3pPr>
            <a:lvl4pPr>
              <a:spcAft>
                <a:spcPts val="300"/>
              </a:spcAft>
              <a:defRPr/>
            </a:lvl4pPr>
            <a:lvl5pPr>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Text Placeholder 4"/>
          <p:cNvSpPr>
            <a:spLocks noGrp="1"/>
          </p:cNvSpPr>
          <p:nvPr>
            <p:ph type="body" sz="quarter" idx="3"/>
          </p:nvPr>
        </p:nvSpPr>
        <p:spPr>
          <a:xfrm>
            <a:off x="6175175" y="1376362"/>
            <a:ext cx="5183188" cy="823912"/>
          </a:xfrm>
        </p:spPr>
        <p:txBody>
          <a:bodyPr anchor="b">
            <a:normAutofit/>
          </a:bodyPr>
          <a:lstStyle>
            <a:lvl1pPr marL="0" indent="0">
              <a:buNone/>
              <a:defRPr sz="2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KSO_BC2"/>
          <p:cNvSpPr>
            <a:spLocks noGrp="1"/>
          </p:cNvSpPr>
          <p:nvPr>
            <p:ph sz="quarter" idx="4"/>
          </p:nvPr>
        </p:nvSpPr>
        <p:spPr>
          <a:xfrm>
            <a:off x="6175175" y="2200274"/>
            <a:ext cx="5183188" cy="3959894"/>
          </a:xfrm>
        </p:spPr>
        <p:txBody>
          <a:bodyPr/>
          <a:lstStyle>
            <a:lvl1pPr>
              <a:lnSpc>
                <a:spcPct val="100000"/>
              </a:lnSpc>
              <a:spcAft>
                <a:spcPts val="300"/>
              </a:spcAft>
              <a:defRPr b="0"/>
            </a:lvl1pPr>
            <a:lvl2pPr>
              <a:spcAft>
                <a:spcPts val="300"/>
              </a:spcAft>
              <a:defRPr b="0"/>
            </a:lvl2pPr>
            <a:lvl3pPr>
              <a:spcAft>
                <a:spcPts val="300"/>
              </a:spcAft>
              <a:defRPr/>
            </a:lvl3pPr>
            <a:lvl4pPr>
              <a:spcAft>
                <a:spcPts val="300"/>
              </a:spcAft>
              <a:defRPr/>
            </a:lvl4pPr>
            <a:lvl5pPr>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KSO_BT1"/>
          <p:cNvSpPr>
            <a:spLocks noGrp="1"/>
          </p:cNvSpPr>
          <p:nvPr>
            <p:ph type="title" hasCustomPrompt="1"/>
          </p:nvPr>
        </p:nvSpPr>
        <p:spPr>
          <a:xfrm>
            <a:off x="2203732" y="1819740"/>
            <a:ext cx="7812138" cy="2305691"/>
          </a:xfrm>
        </p:spPr>
        <p:txBody>
          <a:bodyPr>
            <a:normAutofit/>
          </a:bodyPr>
          <a:lstStyle>
            <a:lvl1pPr algn="ctr">
              <a:defRPr sz="7200">
                <a:effectLst/>
              </a:defRPr>
            </a:lvl1pPr>
          </a:lstStyle>
          <a:p>
            <a:r>
              <a:rPr lang="zh-CN" altLang="en-US" dirty="0" smtClean="0"/>
              <a:t>单击此处编辑标题</a:t>
            </a:r>
            <a:endParaRPr lang="en-US" dirty="0"/>
          </a:p>
        </p:txBody>
      </p:sp>
      <p:sp>
        <p:nvSpPr>
          <p:cNvPr id="3" name="文本占位符 2"/>
          <p:cNvSpPr>
            <a:spLocks noGrp="1"/>
          </p:cNvSpPr>
          <p:nvPr>
            <p:ph type="body" sz="quarter" idx="10" hasCustomPrompt="1"/>
          </p:nvPr>
        </p:nvSpPr>
        <p:spPr>
          <a:xfrm>
            <a:off x="5047200" y="4201200"/>
            <a:ext cx="2098800" cy="367200"/>
          </a:xfrm>
        </p:spPr>
        <p:txBody>
          <a:bodyPr/>
          <a:lstStyle>
            <a:lvl1pPr marL="0" indent="0" algn="ctr">
              <a:buNone/>
              <a:defRPr b="0">
                <a:solidFill>
                  <a:schemeClr val="accent1"/>
                </a:solidFill>
              </a:defRPr>
            </a:lvl1pPr>
          </a:lstStyle>
          <a:p>
            <a:pPr lvl="0"/>
            <a:r>
              <a:rPr lang="zh-CN" altLang="en-US" dirty="0" smtClean="0"/>
              <a:t>编辑副标题</a:t>
            </a:r>
            <a:endParaRPr lang="zh-CN" altLang="en-US" dirty="0" smtClean="0"/>
          </a:p>
        </p:txBody>
      </p:sp>
      <p:sp>
        <p:nvSpPr>
          <p:cNvPr id="5" name="日期占位符 4"/>
          <p:cNvSpPr>
            <a:spLocks noGrp="1"/>
          </p:cNvSpPr>
          <p:nvPr>
            <p:ph type="dt" sz="half" idx="11"/>
          </p:nvPr>
        </p:nvSpPr>
        <p:spPr/>
        <p:txBody>
          <a:bodyPr/>
          <a:lstStyle/>
          <a:p>
            <a:fld id="{0BEA3878-D5A0-4C53-AF07-B0D5CB04B5AE}" type="datetimeFigureOut">
              <a:rPr lang="zh-CN" altLang="en-US" smtClean="0"/>
            </a:fld>
            <a:endParaRPr lang="zh-CN" altLang="en-US"/>
          </a:p>
        </p:txBody>
      </p:sp>
      <p:sp>
        <p:nvSpPr>
          <p:cNvPr id="6" name="页脚占位符 5"/>
          <p:cNvSpPr>
            <a:spLocks noGrp="1"/>
          </p:cNvSpPr>
          <p:nvPr>
            <p:ph type="ftr" sz="quarter" idx="12"/>
          </p:nvPr>
        </p:nvSpPr>
        <p:spPr/>
        <p:txBody>
          <a:bodyPr/>
          <a:lstStyle/>
          <a:p>
            <a:endParaRPr lang="zh-CN" altLang="en-US"/>
          </a:p>
        </p:txBody>
      </p:sp>
      <p:sp>
        <p:nvSpPr>
          <p:cNvPr id="7" name="灯片编号占位符 6"/>
          <p:cNvSpPr>
            <a:spLocks noGrp="1"/>
          </p:cNvSpPr>
          <p:nvPr>
            <p:ph type="sldNum" sz="quarter" idx="13"/>
          </p:nvPr>
        </p:nvSpPr>
        <p:spPr/>
        <p:txBody>
          <a:bodyPr/>
          <a:lstStyle/>
          <a:p>
            <a:fld id="{8B814114-7E7C-4B26-9E00-FE758F14BC59}" type="slidenum">
              <a:rPr lang="zh-CN" altLang="en-US" smtClean="0"/>
            </a:fld>
            <a:endParaRPr lang="zh-CN" alt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986216"/>
            <a:ext cx="4165200"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noChangeAspect="1"/>
          </p:cNvSpPr>
          <p:nvPr>
            <p:ph type="pic" idx="1"/>
          </p:nvPr>
        </p:nvSpPr>
        <p:spPr>
          <a:xfrm>
            <a:off x="5184000" y="986216"/>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586416"/>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hasCustomPrompt="1"/>
          </p:nvPr>
        </p:nvSpPr>
        <p:spPr>
          <a:xfrm>
            <a:off x="10461812" y="1104001"/>
            <a:ext cx="1120590" cy="5511952"/>
          </a:xfrm>
        </p:spPr>
        <p:txBody>
          <a:bodyPr vert="eaVert">
            <a:normAutofit/>
          </a:bodyPr>
          <a:lstStyle>
            <a:lvl1pPr>
              <a:defRPr sz="4000"/>
            </a:lvl1pPr>
          </a:lstStyle>
          <a:p>
            <a:r>
              <a:rPr lang="zh-CN" altLang="en-US" smtClean="0"/>
              <a:t>编辑标题</a:t>
            </a:r>
            <a:endParaRPr lang="en-US" dirty="0"/>
          </a:p>
        </p:txBody>
      </p:sp>
      <p:sp>
        <p:nvSpPr>
          <p:cNvPr id="3" name="KSO_BC1"/>
          <p:cNvSpPr>
            <a:spLocks noGrp="1"/>
          </p:cNvSpPr>
          <p:nvPr>
            <p:ph type="body" orient="vert" idx="1"/>
          </p:nvPr>
        </p:nvSpPr>
        <p:spPr>
          <a:xfrm>
            <a:off x="591671" y="1104001"/>
            <a:ext cx="9531603" cy="5511952"/>
          </a:xfrm>
        </p:spPr>
        <p:txBody>
          <a:bodyPr vert="eaVert"/>
          <a:lstStyle>
            <a:lvl1pPr>
              <a:lnSpc>
                <a:spcPct val="100000"/>
              </a:lnSpc>
              <a:defRPr b="0"/>
            </a:lvl1pPr>
            <a:lvl2pPr>
              <a:defRPr b="0"/>
            </a:lvl2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dirty="0" smtClean="0"/>
              <a:t>单击此处编辑母版标题样式</a:t>
            </a:r>
            <a:endParaRPr lang="en-US" dirty="0"/>
          </a:p>
        </p:txBody>
      </p:sp>
      <p:sp>
        <p:nvSpPr>
          <p:cNvPr id="3" name="KSO_BC1"/>
          <p:cNvSpPr>
            <a:spLocks noGrp="1"/>
          </p:cNvSpPr>
          <p:nvPr>
            <p:ph idx="1"/>
          </p:nvPr>
        </p:nvSpPr>
        <p:spPr/>
        <p:txBody>
          <a:bodyPr>
            <a:normAutofit/>
          </a:bodyPr>
          <a:lstStyle>
            <a:lvl1pPr>
              <a:lnSpc>
                <a:spcPct val="100000"/>
              </a:lnSpc>
              <a:spcBef>
                <a:spcPts val="300"/>
              </a:spcBef>
              <a:spcAft>
                <a:spcPts val="300"/>
              </a:spcAft>
              <a:defRPr sz="2400" b="0">
                <a:solidFill>
                  <a:schemeClr val="tx1"/>
                </a:solidFill>
              </a:defRPr>
            </a:lvl1pPr>
            <a:lvl2pPr>
              <a:spcBef>
                <a:spcPts val="300"/>
              </a:spcBef>
              <a:spcAft>
                <a:spcPts val="300"/>
              </a:spcAft>
              <a:defRPr sz="2000" b="0">
                <a:solidFill>
                  <a:schemeClr val="tx1"/>
                </a:solidFill>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0BEA3878-D5A0-4C53-AF07-B0D5CB04B5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814114-7E7C-4B26-9E00-FE758F14BC5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7" name="内容占位符 6"/>
          <p:cNvSpPr>
            <a:spLocks noGrp="1"/>
          </p:cNvSpPr>
          <p:nvPr>
            <p:ph sz="quarter" idx="13"/>
          </p:nvPr>
        </p:nvSpPr>
        <p:spPr>
          <a:xfrm>
            <a:off x="233363" y="995363"/>
            <a:ext cx="11725275" cy="5700712"/>
          </a:xfrm>
        </p:spPr>
        <p:txBody>
          <a:bodyPr/>
          <a:lstStyle>
            <a:lvl1pPr marL="0" indent="0">
              <a:lnSpc>
                <a:spcPct val="100000"/>
              </a:lnSpc>
              <a:spcAft>
                <a:spcPts val="300"/>
              </a:spcAft>
              <a:buClr>
                <a:schemeClr val="tx1"/>
              </a:buClr>
              <a:buSzPct val="100000"/>
              <a:buFont typeface="Arial" panose="020B0604020202020204" pitchFamily="34" charset="0"/>
              <a:buChar char="•"/>
              <a:defRPr sz="2400"/>
            </a:lvl1pPr>
            <a:lvl2pPr marL="360045" indent="0">
              <a:spcAft>
                <a:spcPts val="300"/>
              </a:spcAft>
              <a:buClrTx/>
              <a:buFont typeface="Arial" panose="020B0604020202020204" pitchFamily="34" charset="0"/>
              <a:buChar char="•"/>
              <a:defRPr/>
            </a:lvl2pPr>
            <a:lvl3pPr>
              <a:spcAft>
                <a:spcPts val="300"/>
              </a:spcAft>
              <a:defRPr sz="1800"/>
            </a:lvl3pPr>
            <a:lvl4pPr>
              <a:spcAft>
                <a:spcPts val="300"/>
              </a:spcAft>
              <a:defRPr sz="1800"/>
            </a:lvl4pPr>
            <a:lvl5pPr>
              <a:spcAft>
                <a:spcPts val="300"/>
              </a:spcAft>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4010400" y="3024000"/>
            <a:ext cx="6598800" cy="1062000"/>
          </a:xfrm>
        </p:spPr>
        <p:txBody>
          <a:bodyPr lIns="0" tIns="0" rIns="0" anchor="ctr" anchorCtr="0">
            <a:normAutofit/>
          </a:bodyPr>
          <a:lstStyle>
            <a:lvl1pPr algn="l">
              <a:defRPr sz="3200">
                <a:solidFill>
                  <a:schemeClr val="tx1"/>
                </a:solidFill>
                <a:effectLst/>
              </a:defRPr>
            </a:lvl1pPr>
          </a:lstStyle>
          <a:p>
            <a:r>
              <a:rPr lang="zh-CN" altLang="en-US" dirty="0" smtClean="0"/>
              <a:t>单击此处添加您的标题</a:t>
            </a:r>
            <a:endParaRPr lang="en-US" dirty="0"/>
          </a:p>
        </p:txBody>
      </p:sp>
      <p:sp>
        <p:nvSpPr>
          <p:cNvPr id="7" name="MH_Others_2"/>
          <p:cNvSpPr txBox="1"/>
          <p:nvPr userDrawn="1">
            <p:custDataLst>
              <p:tags r:id="rId2"/>
            </p:custDataLst>
          </p:nvPr>
        </p:nvSpPr>
        <p:spPr>
          <a:xfrm>
            <a:off x="1583755" y="3324338"/>
            <a:ext cx="1430015" cy="461665"/>
          </a:xfrm>
          <a:prstGeom prst="rect">
            <a:avLst/>
          </a:prstGeom>
          <a:solidFill>
            <a:schemeClr val="accent1">
              <a:lumMod val="60000"/>
              <a:lumOff val="40000"/>
            </a:schemeClr>
          </a:solidFill>
        </p:spPr>
        <p:txBody>
          <a:bodyPr wrap="square" rtlCol="0">
            <a:normAutofit/>
          </a:bodyPr>
          <a:lstStyle/>
          <a:p>
            <a:r>
              <a:rPr lang="en-US" altLang="zh-CN" sz="2400" dirty="0">
                <a:solidFill>
                  <a:schemeClr val="bg1"/>
                </a:solidFill>
              </a:rPr>
              <a:t>Chapter</a:t>
            </a:r>
            <a:endParaRPr lang="zh-CN" altLang="en-US" sz="2400" dirty="0">
              <a:solidFill>
                <a:schemeClr val="bg1"/>
              </a:solidFill>
            </a:endParaRPr>
          </a:p>
        </p:txBody>
      </p:sp>
      <p:sp>
        <p:nvSpPr>
          <p:cNvPr id="8" name="MH_Others_1"/>
          <p:cNvSpPr/>
          <p:nvPr userDrawn="1">
            <p:custDataLst>
              <p:tags r:id="rId3"/>
            </p:custDataLst>
          </p:nvPr>
        </p:nvSpPr>
        <p:spPr>
          <a:xfrm>
            <a:off x="3622632" y="3411479"/>
            <a:ext cx="293788" cy="28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400" dirty="0">
                <a:solidFill>
                  <a:schemeClr val="bg1">
                    <a:lumMod val="75000"/>
                  </a:schemeClr>
                </a:solidFill>
              </a:rPr>
              <a:t>-</a:t>
            </a:r>
            <a:endParaRPr lang="zh-CN" altLang="en-US" sz="2400" dirty="0">
              <a:solidFill>
                <a:schemeClr val="bg1">
                  <a:lumMod val="75000"/>
                </a:schemeClr>
              </a:solidFill>
            </a:endParaRPr>
          </a:p>
        </p:txBody>
      </p:sp>
      <p:sp>
        <p:nvSpPr>
          <p:cNvPr id="3" name="日期占位符 2"/>
          <p:cNvSpPr>
            <a:spLocks noGrp="1"/>
          </p:cNvSpPr>
          <p:nvPr>
            <p:ph type="dt" sz="half" idx="10"/>
          </p:nvPr>
        </p:nvSpPr>
        <p:spPr/>
        <p:txBody>
          <a:bodyPr/>
          <a:lstStyle/>
          <a:p>
            <a:fld id="{0BEA3878-D5A0-4C53-AF07-B0D5CB04B5A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814114-7E7C-4B26-9E00-FE758F14BC5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dirty="0" smtClean="0"/>
              <a:t>单击此处编辑母版标题样式</a:t>
            </a:r>
            <a:endParaRPr lang="en-US" dirty="0"/>
          </a:p>
        </p:txBody>
      </p:sp>
      <p:sp>
        <p:nvSpPr>
          <p:cNvPr id="3" name="KSO_BC1"/>
          <p:cNvSpPr>
            <a:spLocks noGrp="1"/>
          </p:cNvSpPr>
          <p:nvPr>
            <p:ph sz="half" idx="1"/>
          </p:nvPr>
        </p:nvSpPr>
        <p:spPr>
          <a:xfrm>
            <a:off x="749300" y="1244603"/>
            <a:ext cx="5080000" cy="4932363"/>
          </a:xfrm>
        </p:spPr>
        <p:txBody>
          <a:bodyPr/>
          <a:lstStyle>
            <a:lvl1pPr>
              <a:lnSpc>
                <a:spcPct val="100000"/>
              </a:lnSpc>
              <a:spcBef>
                <a:spcPts val="300"/>
              </a:spcBef>
              <a:spcAft>
                <a:spcPts val="300"/>
              </a:spcAft>
              <a:defRPr b="0"/>
            </a:lvl1pPr>
            <a:lvl2pPr>
              <a:spcBef>
                <a:spcPts val="300"/>
              </a:spcBef>
              <a:spcAft>
                <a:spcPts val="300"/>
              </a:spcAft>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KSO_BC2"/>
          <p:cNvSpPr>
            <a:spLocks noGrp="1"/>
          </p:cNvSpPr>
          <p:nvPr>
            <p:ph sz="half" idx="2"/>
          </p:nvPr>
        </p:nvSpPr>
        <p:spPr>
          <a:xfrm>
            <a:off x="6373986" y="1244603"/>
            <a:ext cx="5094116" cy="4932363"/>
          </a:xfrm>
        </p:spPr>
        <p:txBody>
          <a:bodyPr/>
          <a:lstStyle>
            <a:lvl1pPr>
              <a:lnSpc>
                <a:spcPct val="100000"/>
              </a:lnSpc>
              <a:spcBef>
                <a:spcPts val="300"/>
              </a:spcBef>
              <a:spcAft>
                <a:spcPts val="300"/>
              </a:spcAft>
              <a:defRPr b="0"/>
            </a:lvl1pPr>
            <a:lvl2pPr>
              <a:spcBef>
                <a:spcPts val="300"/>
              </a:spcBef>
              <a:spcAft>
                <a:spcPts val="300"/>
              </a:spcAft>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0BEA3878-D5A0-4C53-AF07-B0D5CB04B5A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814114-7E7C-4B26-9E00-FE758F14BC5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842764" y="118532"/>
            <a:ext cx="10515597" cy="717022"/>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42764" y="1376362"/>
            <a:ext cx="5157787" cy="823912"/>
          </a:xfrm>
        </p:spPr>
        <p:txBody>
          <a:bodyPr anchor="b">
            <a:normAutofit/>
          </a:bodyPr>
          <a:lstStyle>
            <a:lvl1pPr marL="0" indent="0">
              <a:buNone/>
              <a:defRPr sz="2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KSO_BC1"/>
          <p:cNvSpPr>
            <a:spLocks noGrp="1"/>
          </p:cNvSpPr>
          <p:nvPr>
            <p:ph sz="half" idx="2"/>
          </p:nvPr>
        </p:nvSpPr>
        <p:spPr>
          <a:xfrm>
            <a:off x="842764" y="2200274"/>
            <a:ext cx="5157787" cy="3959894"/>
          </a:xfrm>
        </p:spPr>
        <p:txBody>
          <a:bodyPr/>
          <a:lstStyle>
            <a:lvl1pPr>
              <a:lnSpc>
                <a:spcPct val="100000"/>
              </a:lnSpc>
              <a:spcAft>
                <a:spcPts val="300"/>
              </a:spcAft>
              <a:defRPr b="0"/>
            </a:lvl1pPr>
            <a:lvl2pPr>
              <a:spcAft>
                <a:spcPts val="300"/>
              </a:spcAft>
              <a:defRPr b="0"/>
            </a:lvl2pPr>
            <a:lvl3pPr>
              <a:spcAft>
                <a:spcPts val="300"/>
              </a:spcAft>
              <a:defRPr/>
            </a:lvl3pPr>
            <a:lvl4pPr>
              <a:spcAft>
                <a:spcPts val="300"/>
              </a:spcAft>
              <a:defRPr/>
            </a:lvl4pPr>
            <a:lvl5pPr>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Text Placeholder 4"/>
          <p:cNvSpPr>
            <a:spLocks noGrp="1"/>
          </p:cNvSpPr>
          <p:nvPr>
            <p:ph type="body" sz="quarter" idx="3"/>
          </p:nvPr>
        </p:nvSpPr>
        <p:spPr>
          <a:xfrm>
            <a:off x="6175175" y="1376362"/>
            <a:ext cx="5183188" cy="823912"/>
          </a:xfrm>
        </p:spPr>
        <p:txBody>
          <a:bodyPr anchor="b">
            <a:normAutofit/>
          </a:bodyPr>
          <a:lstStyle>
            <a:lvl1pPr marL="0" indent="0">
              <a:buNone/>
              <a:defRPr sz="2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KSO_BC2"/>
          <p:cNvSpPr>
            <a:spLocks noGrp="1"/>
          </p:cNvSpPr>
          <p:nvPr>
            <p:ph sz="quarter" idx="4"/>
          </p:nvPr>
        </p:nvSpPr>
        <p:spPr>
          <a:xfrm>
            <a:off x="6175175" y="2200274"/>
            <a:ext cx="5183188" cy="3959894"/>
          </a:xfrm>
        </p:spPr>
        <p:txBody>
          <a:bodyPr/>
          <a:lstStyle>
            <a:lvl1pPr>
              <a:lnSpc>
                <a:spcPct val="100000"/>
              </a:lnSpc>
              <a:spcAft>
                <a:spcPts val="300"/>
              </a:spcAft>
              <a:defRPr b="0"/>
            </a:lvl1pPr>
            <a:lvl2pPr>
              <a:spcAft>
                <a:spcPts val="300"/>
              </a:spcAft>
              <a:defRPr b="0"/>
            </a:lvl2pPr>
            <a:lvl3pPr>
              <a:spcAft>
                <a:spcPts val="300"/>
              </a:spcAft>
              <a:defRPr/>
            </a:lvl3pPr>
            <a:lvl4pPr>
              <a:spcAft>
                <a:spcPts val="300"/>
              </a:spcAft>
              <a:defRPr/>
            </a:lvl4pPr>
            <a:lvl5pPr>
              <a:spcAft>
                <a:spcPts val="3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0BEA3878-D5A0-4C53-AF07-B0D5CB04B5A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814114-7E7C-4B26-9E00-FE758F14BC5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KSO_BT1"/>
          <p:cNvSpPr>
            <a:spLocks noGrp="1"/>
          </p:cNvSpPr>
          <p:nvPr>
            <p:ph type="title" hasCustomPrompt="1"/>
          </p:nvPr>
        </p:nvSpPr>
        <p:spPr>
          <a:xfrm>
            <a:off x="2203732" y="1819740"/>
            <a:ext cx="7812138" cy="2305691"/>
          </a:xfrm>
        </p:spPr>
        <p:txBody>
          <a:bodyPr>
            <a:normAutofit/>
          </a:bodyPr>
          <a:lstStyle>
            <a:lvl1pPr algn="ctr">
              <a:defRPr sz="7200">
                <a:effectLst/>
              </a:defRPr>
            </a:lvl1pPr>
          </a:lstStyle>
          <a:p>
            <a:r>
              <a:rPr lang="zh-CN" altLang="en-US" dirty="0" smtClean="0"/>
              <a:t>单击此处编辑标题</a:t>
            </a:r>
            <a:endParaRPr lang="en-US" dirty="0"/>
          </a:p>
        </p:txBody>
      </p:sp>
      <p:sp>
        <p:nvSpPr>
          <p:cNvPr id="3" name="文本占位符 2"/>
          <p:cNvSpPr>
            <a:spLocks noGrp="1"/>
          </p:cNvSpPr>
          <p:nvPr>
            <p:ph type="body" sz="quarter" idx="10" hasCustomPrompt="1"/>
          </p:nvPr>
        </p:nvSpPr>
        <p:spPr>
          <a:xfrm>
            <a:off x="5047200" y="4201200"/>
            <a:ext cx="2098800" cy="367200"/>
          </a:xfrm>
        </p:spPr>
        <p:txBody>
          <a:bodyPr/>
          <a:lstStyle>
            <a:lvl1pPr marL="0" indent="0" algn="ctr">
              <a:buNone/>
              <a:defRPr b="0">
                <a:solidFill>
                  <a:schemeClr val="accent1"/>
                </a:solidFill>
              </a:defRPr>
            </a:lvl1pPr>
          </a:lstStyle>
          <a:p>
            <a:pPr lvl="0"/>
            <a:r>
              <a:rPr lang="zh-CN" altLang="en-US" dirty="0" smtClean="0"/>
              <a:t>编辑副标题</a:t>
            </a:r>
            <a:endParaRPr lang="zh-CN" altLang="en-US" dirty="0" smtClean="0"/>
          </a:p>
        </p:txBody>
      </p:sp>
      <p:sp>
        <p:nvSpPr>
          <p:cNvPr id="5" name="日期占位符 4"/>
          <p:cNvSpPr>
            <a:spLocks noGrp="1"/>
          </p:cNvSpPr>
          <p:nvPr>
            <p:ph type="dt" sz="half" idx="11"/>
          </p:nvPr>
        </p:nvSpPr>
        <p:spPr/>
        <p:txBody>
          <a:bodyPr/>
          <a:lstStyle/>
          <a:p>
            <a:fld id="{0BEA3878-D5A0-4C53-AF07-B0D5CB04B5AE}" type="datetimeFigureOut">
              <a:rPr lang="zh-CN" altLang="en-US" smtClean="0"/>
            </a:fld>
            <a:endParaRPr lang="zh-CN" altLang="en-US"/>
          </a:p>
        </p:txBody>
      </p:sp>
      <p:sp>
        <p:nvSpPr>
          <p:cNvPr id="6" name="页脚占位符 5"/>
          <p:cNvSpPr>
            <a:spLocks noGrp="1"/>
          </p:cNvSpPr>
          <p:nvPr>
            <p:ph type="ftr" sz="quarter" idx="12"/>
          </p:nvPr>
        </p:nvSpPr>
        <p:spPr/>
        <p:txBody>
          <a:bodyPr/>
          <a:lstStyle/>
          <a:p>
            <a:endParaRPr lang="zh-CN" altLang="en-US"/>
          </a:p>
        </p:txBody>
      </p:sp>
      <p:sp>
        <p:nvSpPr>
          <p:cNvPr id="7" name="灯片编号占位符 6"/>
          <p:cNvSpPr>
            <a:spLocks noGrp="1"/>
          </p:cNvSpPr>
          <p:nvPr>
            <p:ph type="sldNum" sz="quarter" idx="13"/>
          </p:nvPr>
        </p:nvSpPr>
        <p:spPr/>
        <p:txBody>
          <a:bodyPr/>
          <a:lstStyle/>
          <a:p>
            <a:fld id="{8B814114-7E7C-4B26-9E00-FE758F14BC5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EA3878-D5A0-4C53-AF07-B0D5CB04B5A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814114-7E7C-4B26-9E00-FE758F14BC5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986216"/>
            <a:ext cx="4165200"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noChangeAspect="1"/>
          </p:cNvSpPr>
          <p:nvPr>
            <p:ph type="pic" idx="1"/>
          </p:nvPr>
        </p:nvSpPr>
        <p:spPr>
          <a:xfrm>
            <a:off x="5184000" y="986216"/>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586416"/>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hasCustomPrompt="1"/>
          </p:nvPr>
        </p:nvSpPr>
        <p:spPr>
          <a:xfrm>
            <a:off x="10461812" y="1104001"/>
            <a:ext cx="1120590" cy="5511952"/>
          </a:xfrm>
        </p:spPr>
        <p:txBody>
          <a:bodyPr vert="eaVert">
            <a:normAutofit/>
          </a:bodyPr>
          <a:lstStyle>
            <a:lvl1pPr>
              <a:defRPr sz="4000"/>
            </a:lvl1pPr>
          </a:lstStyle>
          <a:p>
            <a:r>
              <a:rPr lang="zh-CN" altLang="en-US" smtClean="0"/>
              <a:t>编辑标题</a:t>
            </a:r>
            <a:endParaRPr lang="en-US" dirty="0"/>
          </a:p>
        </p:txBody>
      </p:sp>
      <p:sp>
        <p:nvSpPr>
          <p:cNvPr id="3" name="KSO_BC1"/>
          <p:cNvSpPr>
            <a:spLocks noGrp="1"/>
          </p:cNvSpPr>
          <p:nvPr>
            <p:ph type="body" orient="vert" idx="1"/>
          </p:nvPr>
        </p:nvSpPr>
        <p:spPr>
          <a:xfrm>
            <a:off x="591671" y="1104001"/>
            <a:ext cx="9531603" cy="5511952"/>
          </a:xfrm>
        </p:spPr>
        <p:txBody>
          <a:bodyPr vert="eaVert"/>
          <a:lstStyle>
            <a:lvl1pPr>
              <a:lnSpc>
                <a:spcPct val="100000"/>
              </a:lnSpc>
              <a:defRPr b="0"/>
            </a:lvl1pPr>
            <a:lvl2pPr>
              <a:defRPr b="0"/>
            </a:lvl2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0BEA3878-D5A0-4C53-AF07-B0D5CB04B5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814114-7E7C-4B26-9E00-FE758F14BC5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4" Type="http://schemas.openxmlformats.org/officeDocument/2006/relationships/theme" Target="../theme/theme2.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1.jpe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1">
            <a:extLst>
              <a:ext uri="{28A0092B-C50C-407E-A947-70E740481C1C}">
                <a14:useLocalDpi xmlns:a14="http://schemas.microsoft.com/office/drawing/2010/main" val="0"/>
              </a:ext>
            </a:extLst>
          </a:blip>
          <a:srcRect l="12604" t="43943" r="12188" b="45929"/>
          <a:stretch>
            <a:fillRect/>
          </a:stretch>
        </p:blipFill>
        <p:spPr>
          <a:xfrm>
            <a:off x="1" y="0"/>
            <a:ext cx="12192000" cy="876300"/>
          </a:xfrm>
          <a:prstGeom prst="rect">
            <a:avLst/>
          </a:prstGeom>
        </p:spPr>
      </p:pic>
      <p:sp>
        <p:nvSpPr>
          <p:cNvPr id="7" name="矩形 6"/>
          <p:cNvSpPr/>
          <p:nvPr/>
        </p:nvSpPr>
        <p:spPr>
          <a:xfrm>
            <a:off x="-16933" y="0"/>
            <a:ext cx="12208934" cy="885168"/>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885168"/>
            <a:ext cx="12192000" cy="5972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 name="直接连接符 9"/>
          <p:cNvCxnSpPr/>
          <p:nvPr/>
        </p:nvCxnSpPr>
        <p:spPr>
          <a:xfrm>
            <a:off x="-16935" y="774042"/>
            <a:ext cx="12225867"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KSO_FD"/>
          <p:cNvSpPr>
            <a:spLocks noGrp="1"/>
          </p:cNvSpPr>
          <p:nvPr>
            <p:ph type="dt" sz="half" idx="2"/>
          </p:nvPr>
        </p:nvSpPr>
        <p:spPr>
          <a:xfrm>
            <a:off x="838200" y="6451604"/>
            <a:ext cx="2743200" cy="365125"/>
          </a:xfrm>
          <a:prstGeom prst="rect">
            <a:avLst/>
          </a:prstGeom>
        </p:spPr>
        <p:txBody>
          <a:bodyPr vert="horz" lIns="91440" tIns="45720" rIns="91440" bIns="45720" rtlCol="0" anchor="ctr"/>
          <a:lstStyle>
            <a:lvl1pPr algn="l">
              <a:defRPr sz="1200">
                <a:solidFill>
                  <a:schemeClr val="tx1"/>
                </a:solidFill>
              </a:defRPr>
            </a:lvl1pPr>
          </a:lstStyle>
          <a:p>
            <a:fld id="{0BEA3878-D5A0-4C53-AF07-B0D5CB04B5AE}" type="datetimeFigureOut">
              <a:rPr lang="zh-CN" altLang="en-US" smtClean="0"/>
            </a:fld>
            <a:endParaRPr lang="zh-CN" altLang="en-US"/>
          </a:p>
        </p:txBody>
      </p:sp>
      <p:sp>
        <p:nvSpPr>
          <p:cNvPr id="5" name="KSO_FT"/>
          <p:cNvSpPr>
            <a:spLocks noGrp="1"/>
          </p:cNvSpPr>
          <p:nvPr>
            <p:ph type="ftr" sz="quarter" idx="3"/>
          </p:nvPr>
        </p:nvSpPr>
        <p:spPr>
          <a:xfrm>
            <a:off x="4038600" y="6451604"/>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zh-CN" altLang="en-US"/>
          </a:p>
        </p:txBody>
      </p:sp>
      <p:sp>
        <p:nvSpPr>
          <p:cNvPr id="6" name="KSO_FN"/>
          <p:cNvSpPr>
            <a:spLocks noGrp="1"/>
          </p:cNvSpPr>
          <p:nvPr>
            <p:ph type="sldNum" sz="quarter" idx="4"/>
          </p:nvPr>
        </p:nvSpPr>
        <p:spPr>
          <a:xfrm>
            <a:off x="8610600" y="6451604"/>
            <a:ext cx="2743200" cy="365125"/>
          </a:xfrm>
          <a:prstGeom prst="rect">
            <a:avLst/>
          </a:prstGeom>
        </p:spPr>
        <p:txBody>
          <a:bodyPr vert="horz" lIns="91440" tIns="45720" rIns="91440" bIns="45720" rtlCol="0" anchor="ctr"/>
          <a:lstStyle>
            <a:lvl1pPr algn="r">
              <a:defRPr sz="1200">
                <a:solidFill>
                  <a:schemeClr val="tx1"/>
                </a:solidFill>
              </a:defRPr>
            </a:lvl1pPr>
          </a:lstStyle>
          <a:p>
            <a:fld id="{8B814114-7E7C-4B26-9E00-FE758F14BC59}" type="slidenum">
              <a:rPr lang="zh-CN" altLang="en-US" smtClean="0"/>
            </a:fld>
            <a:endParaRPr lang="zh-CN" altLang="en-US"/>
          </a:p>
        </p:txBody>
      </p:sp>
      <p:sp>
        <p:nvSpPr>
          <p:cNvPr id="3" name="KSO_BC1"/>
          <p:cNvSpPr>
            <a:spLocks noGrp="1"/>
          </p:cNvSpPr>
          <p:nvPr>
            <p:ph type="body" idx="1"/>
            <p:custDataLst>
              <p:tags r:id="rId12"/>
            </p:custDataLst>
          </p:nvPr>
        </p:nvSpPr>
        <p:spPr>
          <a:xfrm>
            <a:off x="749300" y="1121434"/>
            <a:ext cx="10718800" cy="5219045"/>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2" name="KSO_BT1"/>
          <p:cNvSpPr>
            <a:spLocks noGrp="1"/>
          </p:cNvSpPr>
          <p:nvPr>
            <p:ph type="title"/>
            <p:custDataLst>
              <p:tags r:id="rId13"/>
            </p:custDataLst>
          </p:nvPr>
        </p:nvSpPr>
        <p:spPr>
          <a:xfrm>
            <a:off x="749300" y="114300"/>
            <a:ext cx="10718802" cy="641842"/>
          </a:xfrm>
          <a:prstGeom prst="rect">
            <a:avLst/>
          </a:prstGeom>
          <a:effectLst>
            <a:glow rad="139700">
              <a:schemeClr val="accent2">
                <a:satMod val="175000"/>
                <a:alpha val="40000"/>
              </a:schemeClr>
            </a:glow>
          </a:effectLst>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lumMod val="75000"/>
            </a:schemeClr>
          </a:solidFill>
          <a:effectLst>
            <a:outerShdw dist="38100" dir="5400000" algn="t" rotWithShape="0">
              <a:schemeClr val="bg1">
                <a:alpha val="40000"/>
              </a:schemeClr>
            </a:outerShdw>
          </a:effectLst>
          <a:latin typeface="+mj-lt"/>
          <a:ea typeface="+mj-ea"/>
          <a:cs typeface="+mj-cs"/>
        </a:defRPr>
      </a:lvl1pPr>
    </p:titleStyle>
    <p:bodyStyle>
      <a:lvl1pPr marL="0" indent="0" algn="just" defTabSz="685800" rtl="0" eaLnBrk="1" latinLnBrk="0" hangingPunct="1">
        <a:lnSpc>
          <a:spcPct val="100000"/>
        </a:lnSpc>
        <a:spcBef>
          <a:spcPts val="300"/>
        </a:spcBef>
        <a:spcAft>
          <a:spcPts val="300"/>
        </a:spcAft>
        <a:buClrTx/>
        <a:buSzPct val="100000"/>
        <a:buFont typeface="Arial" panose="020B0604020202020204" pitchFamily="34" charset="0"/>
        <a:buChar char="•"/>
        <a:defRPr lang="zh-CN" altLang="en-US" sz="2400" b="0" kern="1200" baseline="0" dirty="0" smtClean="0">
          <a:solidFill>
            <a:schemeClr val="tx1"/>
          </a:solidFill>
          <a:latin typeface="+mn-lt"/>
          <a:ea typeface="+mn-ea"/>
          <a:cs typeface="+mn-cs"/>
        </a:defRPr>
      </a:lvl1pPr>
      <a:lvl2pPr marL="360045" indent="0" algn="just" defTabSz="685800" rtl="0" eaLnBrk="1" latinLnBrk="0" hangingPunct="1">
        <a:lnSpc>
          <a:spcPct val="120000"/>
        </a:lnSpc>
        <a:spcBef>
          <a:spcPts val="300"/>
        </a:spcBef>
        <a:spcAft>
          <a:spcPts val="300"/>
        </a:spcAft>
        <a:buClr>
          <a:schemeClr val="tx1"/>
        </a:buClr>
        <a:buFont typeface="Arial" panose="020B0604020202020204" pitchFamily="34" charset="0"/>
        <a:buChar char="•"/>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00"/>
        </a:spcBef>
        <a:spcAft>
          <a:spcPts val="300"/>
        </a:spcAft>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00"/>
        </a:spcBef>
        <a:spcAft>
          <a:spcPts val="300"/>
        </a:spcAft>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00"/>
        </a:spcBef>
        <a:spcAft>
          <a:spcPts val="30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1">
            <a:extLst>
              <a:ext uri="{28A0092B-C50C-407E-A947-70E740481C1C}">
                <a14:useLocalDpi xmlns:a14="http://schemas.microsoft.com/office/drawing/2010/main" val="0"/>
              </a:ext>
            </a:extLst>
          </a:blip>
          <a:srcRect l="12604" t="43943" r="12188" b="45929"/>
          <a:stretch>
            <a:fillRect/>
          </a:stretch>
        </p:blipFill>
        <p:spPr>
          <a:xfrm>
            <a:off x="1" y="0"/>
            <a:ext cx="12192000" cy="876300"/>
          </a:xfrm>
          <a:prstGeom prst="rect">
            <a:avLst/>
          </a:prstGeom>
        </p:spPr>
      </p:pic>
      <p:sp>
        <p:nvSpPr>
          <p:cNvPr id="7" name="矩形 6"/>
          <p:cNvSpPr/>
          <p:nvPr/>
        </p:nvSpPr>
        <p:spPr>
          <a:xfrm>
            <a:off x="-16933" y="0"/>
            <a:ext cx="12208934" cy="885168"/>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885168"/>
            <a:ext cx="12192000" cy="5972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 name="直接连接符 9"/>
          <p:cNvCxnSpPr/>
          <p:nvPr/>
        </p:nvCxnSpPr>
        <p:spPr>
          <a:xfrm>
            <a:off x="-16935" y="774042"/>
            <a:ext cx="12225867"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KSO_FD"/>
          <p:cNvSpPr>
            <a:spLocks noGrp="1"/>
          </p:cNvSpPr>
          <p:nvPr>
            <p:ph type="dt" sz="half" idx="2"/>
          </p:nvPr>
        </p:nvSpPr>
        <p:spPr>
          <a:xfrm>
            <a:off x="838200" y="6451604"/>
            <a:ext cx="2743200" cy="365125"/>
          </a:xfrm>
          <a:prstGeom prst="rect">
            <a:avLst/>
          </a:prstGeom>
        </p:spPr>
        <p:txBody>
          <a:bodyPr vert="horz" lIns="91440" tIns="45720" rIns="91440" bIns="45720" rtlCol="0" anchor="ctr"/>
          <a:lstStyle>
            <a:lvl1pPr algn="l">
              <a:defRPr sz="1200">
                <a:solidFill>
                  <a:schemeClr val="tx1"/>
                </a:solidFill>
              </a:defRPr>
            </a:lvl1pPr>
          </a:lstStyle>
          <a:p>
            <a:fld id="{82F288E0-7875-42C4-84C8-98DBBD3BF4D2}" type="datetimeFigureOut">
              <a:rPr lang="zh-CN" altLang="en-US" smtClean="0"/>
            </a:fld>
            <a:endParaRPr lang="zh-CN" altLang="en-US"/>
          </a:p>
        </p:txBody>
      </p:sp>
      <p:sp>
        <p:nvSpPr>
          <p:cNvPr id="5" name="KSO_FT"/>
          <p:cNvSpPr>
            <a:spLocks noGrp="1"/>
          </p:cNvSpPr>
          <p:nvPr>
            <p:ph type="ftr" sz="quarter" idx="3"/>
          </p:nvPr>
        </p:nvSpPr>
        <p:spPr>
          <a:xfrm>
            <a:off x="4038600" y="6451604"/>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zh-CN" altLang="en-US"/>
          </a:p>
        </p:txBody>
      </p:sp>
      <p:sp>
        <p:nvSpPr>
          <p:cNvPr id="6" name="KSO_FN"/>
          <p:cNvSpPr>
            <a:spLocks noGrp="1"/>
          </p:cNvSpPr>
          <p:nvPr>
            <p:ph type="sldNum" sz="quarter" idx="4"/>
          </p:nvPr>
        </p:nvSpPr>
        <p:spPr>
          <a:xfrm>
            <a:off x="8610600" y="6451604"/>
            <a:ext cx="2743200" cy="365125"/>
          </a:xfrm>
          <a:prstGeom prst="rect">
            <a:avLst/>
          </a:prstGeom>
        </p:spPr>
        <p:txBody>
          <a:bodyPr vert="horz" lIns="91440" tIns="45720" rIns="91440" bIns="45720" rtlCol="0" anchor="ctr"/>
          <a:lstStyle>
            <a:lvl1pPr algn="r">
              <a:defRPr sz="1200">
                <a:solidFill>
                  <a:schemeClr val="tx1"/>
                </a:solidFill>
              </a:defRPr>
            </a:lvl1pPr>
          </a:lstStyle>
          <a:p>
            <a:fld id="{7D9BB5D0-35E4-459D-AEF3-FE4D7C45CC19}" type="slidenum">
              <a:rPr lang="zh-CN" altLang="en-US" smtClean="0"/>
            </a:fld>
            <a:endParaRPr lang="zh-CN" altLang="en-US"/>
          </a:p>
        </p:txBody>
      </p:sp>
      <p:sp>
        <p:nvSpPr>
          <p:cNvPr id="3" name="KSO_BC1"/>
          <p:cNvSpPr>
            <a:spLocks noGrp="1"/>
          </p:cNvSpPr>
          <p:nvPr>
            <p:ph type="body" idx="1"/>
            <p:custDataLst>
              <p:tags r:id="rId12"/>
            </p:custDataLst>
          </p:nvPr>
        </p:nvSpPr>
        <p:spPr>
          <a:xfrm>
            <a:off x="749300" y="1121434"/>
            <a:ext cx="10718800" cy="5219045"/>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2" name="KSO_BT1"/>
          <p:cNvSpPr>
            <a:spLocks noGrp="1"/>
          </p:cNvSpPr>
          <p:nvPr>
            <p:ph type="title"/>
            <p:custDataLst>
              <p:tags r:id="rId13"/>
            </p:custDataLst>
          </p:nvPr>
        </p:nvSpPr>
        <p:spPr>
          <a:xfrm>
            <a:off x="749300" y="114300"/>
            <a:ext cx="10718802" cy="641842"/>
          </a:xfrm>
          <a:prstGeom prst="rect">
            <a:avLst/>
          </a:prstGeom>
          <a:effectLst>
            <a:glow rad="139700">
              <a:schemeClr val="accent2">
                <a:satMod val="175000"/>
                <a:alpha val="40000"/>
              </a:schemeClr>
            </a:glow>
          </a:effectLst>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200" b="1" i="0" kern="1200" baseline="0">
          <a:solidFill>
            <a:schemeClr val="accent1">
              <a:lumMod val="75000"/>
            </a:schemeClr>
          </a:solidFill>
          <a:effectLst>
            <a:outerShdw dist="38100" dir="5400000" algn="t" rotWithShape="0">
              <a:schemeClr val="bg1">
                <a:alpha val="40000"/>
              </a:schemeClr>
            </a:outerShdw>
          </a:effectLst>
          <a:latin typeface="+mj-lt"/>
          <a:ea typeface="+mj-ea"/>
          <a:cs typeface="+mj-cs"/>
        </a:defRPr>
      </a:lvl1pPr>
    </p:titleStyle>
    <p:bodyStyle>
      <a:lvl1pPr marL="0" indent="0" algn="just" defTabSz="685800" rtl="0" eaLnBrk="1" latinLnBrk="0" hangingPunct="1">
        <a:lnSpc>
          <a:spcPct val="100000"/>
        </a:lnSpc>
        <a:spcBef>
          <a:spcPts val="300"/>
        </a:spcBef>
        <a:spcAft>
          <a:spcPts val="300"/>
        </a:spcAft>
        <a:buClrTx/>
        <a:buSzPct val="100000"/>
        <a:buFont typeface="Arial" panose="020B0604020202020204" pitchFamily="34" charset="0"/>
        <a:buChar char="•"/>
        <a:defRPr lang="zh-CN" altLang="en-US" sz="2400" b="0" kern="1200" baseline="0" dirty="0" smtClean="0">
          <a:solidFill>
            <a:schemeClr val="tx1"/>
          </a:solidFill>
          <a:latin typeface="+mn-lt"/>
          <a:ea typeface="+mn-ea"/>
          <a:cs typeface="+mn-cs"/>
        </a:defRPr>
      </a:lvl1pPr>
      <a:lvl2pPr marL="360045" indent="0" algn="just" defTabSz="685800" rtl="0" eaLnBrk="1" latinLnBrk="0" hangingPunct="1">
        <a:lnSpc>
          <a:spcPct val="120000"/>
        </a:lnSpc>
        <a:spcBef>
          <a:spcPts val="300"/>
        </a:spcBef>
        <a:spcAft>
          <a:spcPts val="300"/>
        </a:spcAft>
        <a:buClr>
          <a:schemeClr val="tx1"/>
        </a:buClr>
        <a:buFont typeface="Arial" panose="020B0604020202020204" pitchFamily="34" charset="0"/>
        <a:buChar char="•"/>
        <a:defRPr sz="2000" b="0" kern="1200" baseline="0">
          <a:solidFill>
            <a:schemeClr val="tx1"/>
          </a:solidFill>
          <a:latin typeface="+mn-lt"/>
          <a:ea typeface="+mn-ea"/>
          <a:cs typeface="+mn-cs"/>
        </a:defRPr>
      </a:lvl2pPr>
      <a:lvl3pPr marL="857250" indent="-171450" algn="l" defTabSz="685800" rtl="0" eaLnBrk="1" latinLnBrk="0" hangingPunct="1">
        <a:lnSpc>
          <a:spcPct val="90000"/>
        </a:lnSpc>
        <a:spcBef>
          <a:spcPts val="300"/>
        </a:spcBef>
        <a:spcAft>
          <a:spcPts val="300"/>
        </a:spcAft>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00"/>
        </a:spcBef>
        <a:spcAft>
          <a:spcPts val="300"/>
        </a:spcAft>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00"/>
        </a:spcBef>
        <a:spcAft>
          <a:spcPts val="30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8.xml"/><Relationship Id="rId3" Type="http://schemas.openxmlformats.org/officeDocument/2006/relationships/tags" Target="../tags/tag14.xml"/><Relationship Id="rId2" Type="http://schemas.openxmlformats.org/officeDocument/2006/relationships/image" Target="../media/image34.jpe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xml"/><Relationship Id="rId3" Type="http://schemas.openxmlformats.org/officeDocument/2006/relationships/tags" Target="../tags/tag16.xml"/><Relationship Id="rId2" Type="http://schemas.openxmlformats.org/officeDocument/2006/relationships/image" Target="../media/image34.jpeg"/><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xml"/><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2" Type="http://schemas.openxmlformats.org/officeDocument/2006/relationships/slideLayout" Target="../slideLayouts/slideLayout1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0" Type="http://schemas.openxmlformats.org/officeDocument/2006/relationships/slideLayout" Target="../slideLayouts/slideLayout12.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tags" Target="../tags/tag12.xml"/><Relationship Id="rId4" Type="http://schemas.openxmlformats.org/officeDocument/2006/relationships/image" Target="../media/image33.png"/><Relationship Id="rId3" Type="http://schemas.openxmlformats.org/officeDocument/2006/relationships/tags" Target="../tags/tag11.xml"/><Relationship Id="rId2" Type="http://schemas.openxmlformats.org/officeDocument/2006/relationships/image" Target="../media/image32.png"/><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Autofit/>
          </a:bodyPr>
          <a:lstStyle/>
          <a:p>
            <a:r>
              <a:rPr lang="en-US" altLang="zh-CN" dirty="0">
                <a:latin typeface="+mj-ea"/>
              </a:rPr>
              <a:t>C++</a:t>
            </a:r>
            <a:r>
              <a:rPr lang="zh-CN" altLang="en-US" dirty="0">
                <a:latin typeface="+mj-ea"/>
              </a:rPr>
              <a:t>课程设计报告</a:t>
            </a:r>
            <a:endParaRPr lang="zh-CN" altLang="en-US" dirty="0">
              <a:latin typeface="+mj-ea"/>
            </a:endParaRPr>
          </a:p>
        </p:txBody>
      </p:sp>
      <p:sp>
        <p:nvSpPr>
          <p:cNvPr id="5" name="文本框 4"/>
          <p:cNvSpPr txBox="1"/>
          <p:nvPr/>
        </p:nvSpPr>
        <p:spPr>
          <a:xfrm>
            <a:off x="8565515" y="4942205"/>
            <a:ext cx="2824480" cy="1529715"/>
          </a:xfrm>
          <a:prstGeom prst="rect">
            <a:avLst/>
          </a:prstGeom>
          <a:noFill/>
        </p:spPr>
        <p:txBody>
          <a:bodyPr wrap="none" rtlCol="0">
            <a:spAutoFit/>
          </a:bodyPr>
          <a:p>
            <a:pPr algn="l">
              <a:lnSpc>
                <a:spcPct val="130000"/>
              </a:lnSpc>
            </a:pPr>
            <a:endParaRPr lang="zh-CN" altLang="en-US" smtClean="0">
              <a:solidFill>
                <a:schemeClr val="tx1"/>
              </a:solidFill>
              <a:sym typeface="+mn-ea"/>
            </a:endParaRPr>
          </a:p>
          <a:p>
            <a:pPr algn="l">
              <a:lnSpc>
                <a:spcPct val="130000"/>
              </a:lnSpc>
            </a:pPr>
            <a:r>
              <a:rPr lang="zh-CN" altLang="en-US" smtClean="0">
                <a:solidFill>
                  <a:schemeClr val="tx1"/>
                </a:solidFill>
                <a:sym typeface="+mn-ea"/>
              </a:rPr>
              <a:t>组长：宿天宇</a:t>
            </a:r>
            <a:endParaRPr lang="zh-CN" altLang="en-US" smtClean="0">
              <a:solidFill>
                <a:schemeClr val="tx1"/>
              </a:solidFill>
              <a:sym typeface="+mn-ea"/>
            </a:endParaRPr>
          </a:p>
          <a:p>
            <a:pPr algn="l">
              <a:lnSpc>
                <a:spcPct val="130000"/>
              </a:lnSpc>
            </a:pPr>
            <a:r>
              <a:rPr lang="zh-CN" altLang="en-US" smtClean="0">
                <a:solidFill>
                  <a:schemeClr val="tx1"/>
                </a:solidFill>
                <a:sym typeface="+mn-ea"/>
              </a:rPr>
              <a:t>组员：曾趸 马亦然 时玉琦</a:t>
            </a:r>
            <a:endParaRPr lang="zh-CN" altLang="en-US" smtClean="0">
              <a:solidFill>
                <a:schemeClr val="tx1"/>
              </a:solidFill>
              <a:sym typeface="+mn-ea"/>
            </a:endParaRPr>
          </a:p>
          <a:p>
            <a:pPr>
              <a:lnSpc>
                <a:spcPct val="130000"/>
              </a:lnSpc>
            </a:pPr>
            <a:endParaRPr lang="zh-CN" altLang="en-US" dirty="0" smtClean="0">
              <a:solidFill>
                <a:schemeClr val="tx1"/>
              </a:solidFill>
              <a:latin typeface="Arial" panose="020B0604020202020204" pitchFamily="34" charset="0"/>
              <a:ea typeface="微软雅黑" panose="020B0503020204020204" charset="-122"/>
              <a:sym typeface="+mn-ea"/>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idx="1"/>
            <p:custDataLst>
              <p:tags r:id="rId1"/>
            </p:custDataLst>
          </p:nvPr>
        </p:nvPicPr>
        <p:blipFill>
          <a:blip r:embed="rId2">
            <a:extLst>
              <a:ext uri="{28A0092B-C50C-407E-A947-70E740481C1C}">
                <a14:useLocalDpi xmlns:a14="http://schemas.microsoft.com/office/drawing/2010/main" val="0"/>
              </a:ext>
            </a:extLst>
          </a:blip>
          <a:srcRect l="-176" t="1841" r="-487" b="1477"/>
          <a:stretch>
            <a:fillRect/>
          </a:stretch>
        </p:blipFill>
        <p:spPr>
          <a:xfrm>
            <a:off x="5817095" y="1087816"/>
            <a:ext cx="6170400" cy="5403600"/>
          </a:xfrm>
        </p:spPr>
      </p:pic>
      <p:sp>
        <p:nvSpPr>
          <p:cNvPr id="5" name="文本框 4"/>
          <p:cNvSpPr txBox="1"/>
          <p:nvPr/>
        </p:nvSpPr>
        <p:spPr>
          <a:xfrm>
            <a:off x="259715" y="1550035"/>
            <a:ext cx="4926330" cy="706755"/>
          </a:xfrm>
          <a:prstGeom prst="rect">
            <a:avLst/>
          </a:prstGeom>
          <a:noFill/>
        </p:spPr>
        <p:txBody>
          <a:bodyPr wrap="square" rtlCol="0">
            <a:spAutoFit/>
          </a:bodyPr>
          <a:p>
            <a:r>
              <a:rPr lang="en-US" altLang="zh-CN" sz="2000" b="1">
                <a:latin typeface="+mj-lt"/>
                <a:ea typeface="Migraffiti" panose="00020600040101010101" charset="-122"/>
              </a:rPr>
              <a:t>5.程序中用到的STL 标准模板库中的容器、算法、迭代器等各种组件的说明</a:t>
            </a:r>
            <a:endParaRPr lang="en-US" altLang="zh-CN" sz="2000" b="1">
              <a:latin typeface="+mj-lt"/>
              <a:ea typeface="Migraffiti" panose="00020600040101010101" charset="-122"/>
            </a:endParaRPr>
          </a:p>
        </p:txBody>
      </p:sp>
      <p:sp>
        <p:nvSpPr>
          <p:cNvPr id="6" name="文本框 5"/>
          <p:cNvSpPr txBox="1"/>
          <p:nvPr/>
        </p:nvSpPr>
        <p:spPr>
          <a:xfrm>
            <a:off x="448945" y="2515235"/>
            <a:ext cx="4737100" cy="3415030"/>
          </a:xfrm>
          <a:prstGeom prst="rect">
            <a:avLst/>
          </a:prstGeom>
          <a:noFill/>
        </p:spPr>
        <p:txBody>
          <a:bodyPr wrap="square" rtlCol="0">
            <a:spAutoFit/>
          </a:bodyPr>
          <a:p>
            <a:r>
              <a:rPr lang="zh-CN" altLang="en-US" dirty="0" smtClean="0">
                <a:latin typeface="Migraffiti" panose="00020600040101010101" charset="-122"/>
                <a:ea typeface="Migraffiti" panose="00020600040101010101" charset="-122"/>
                <a:sym typeface="+mn-ea"/>
              </a:rPr>
              <a:t>游戏设计使用本次了 </a:t>
            </a:r>
            <a:r>
              <a:rPr lang="en-US" altLang="zh-CN" dirty="0" smtClean="0">
                <a:latin typeface="Migraffiti" panose="00020600040101010101" charset="-122"/>
                <a:ea typeface="Migraffiti" panose="00020600040101010101" charset="-122"/>
                <a:sym typeface="+mn-ea"/>
              </a:rPr>
              <a:t>STL </a:t>
            </a:r>
            <a:r>
              <a:rPr lang="zh-CN" altLang="en-US" dirty="0" smtClean="0">
                <a:latin typeface="Migraffiti" panose="00020600040101010101" charset="-122"/>
                <a:ea typeface="Migraffiti" panose="00020600040101010101" charset="-122"/>
                <a:sym typeface="+mn-ea"/>
              </a:rPr>
              <a:t>库的 </a:t>
            </a:r>
            <a:r>
              <a:rPr lang="en-US" altLang="zh-CN" dirty="0" smtClean="0">
                <a:latin typeface="Migraffiti" panose="00020600040101010101" charset="-122"/>
                <a:ea typeface="Migraffiti" panose="00020600040101010101" charset="-122"/>
                <a:sym typeface="+mn-ea"/>
              </a:rPr>
              <a:t>vector </a:t>
            </a:r>
            <a:r>
              <a:rPr lang="zh-CN" altLang="en-US" dirty="0" smtClean="0">
                <a:latin typeface="Migraffiti" panose="00020600040101010101" charset="-122"/>
                <a:ea typeface="Migraffiti" panose="00020600040101010101" charset="-122"/>
                <a:sym typeface="+mn-ea"/>
              </a:rPr>
              <a:t>容器和随机函数。使用 </a:t>
            </a:r>
            <a:r>
              <a:rPr lang="en-US" altLang="zh-CN" dirty="0" smtClean="0">
                <a:latin typeface="Migraffiti" panose="00020600040101010101" charset="-122"/>
                <a:ea typeface="Migraffiti" panose="00020600040101010101" charset="-122"/>
                <a:sym typeface="+mn-ea"/>
              </a:rPr>
              <a:t>vector </a:t>
            </a:r>
            <a:r>
              <a:rPr lang="zh-CN" altLang="en-US" dirty="0" smtClean="0">
                <a:latin typeface="Migraffiti" panose="00020600040101010101" charset="-122"/>
                <a:ea typeface="Migraffiti" panose="00020600040101010101" charset="-122"/>
                <a:sym typeface="+mn-ea"/>
              </a:rPr>
              <a:t>来替代传统的数组可以节省内存，方便增加和删除元素。但是也由于不了解</a:t>
            </a:r>
            <a:r>
              <a:rPr lang="en-US" altLang="zh-CN" dirty="0">
                <a:latin typeface="Migraffiti" panose="00020600040101010101" charset="-122"/>
                <a:ea typeface="Migraffiti" panose="00020600040101010101" charset="-122"/>
                <a:sym typeface="+mn-ea"/>
              </a:rPr>
              <a:t> </a:t>
            </a:r>
            <a:r>
              <a:rPr lang="en-US" altLang="zh-CN" dirty="0" smtClean="0">
                <a:latin typeface="Migraffiti" panose="00020600040101010101" charset="-122"/>
                <a:ea typeface="Migraffiti" panose="00020600040101010101" charset="-122"/>
                <a:sym typeface="+mn-ea"/>
              </a:rPr>
              <a:t>vector </a:t>
            </a:r>
            <a:r>
              <a:rPr lang="zh-CN" altLang="en-US" dirty="0" smtClean="0">
                <a:latin typeface="Migraffiti" panose="00020600040101010101" charset="-122"/>
                <a:ea typeface="Migraffiti" panose="00020600040101010101" charset="-122"/>
                <a:sym typeface="+mn-ea"/>
              </a:rPr>
              <a:t>容器的底层实现以及使用的数据结构。导致游戏存储系统产生比较大的 </a:t>
            </a:r>
            <a:r>
              <a:rPr lang="en-US" altLang="zh-CN" dirty="0" smtClean="0">
                <a:latin typeface="Migraffiti" panose="00020600040101010101" charset="-122"/>
                <a:ea typeface="Migraffiti" panose="00020600040101010101" charset="-122"/>
                <a:sym typeface="+mn-ea"/>
              </a:rPr>
              <a:t>BUG </a:t>
            </a:r>
            <a:r>
              <a:rPr lang="zh-CN" altLang="en-US" dirty="0" smtClean="0">
                <a:latin typeface="Migraffiti" panose="00020600040101010101" charset="-122"/>
                <a:ea typeface="Migraffiti" panose="00020600040101010101" charset="-122"/>
                <a:sym typeface="+mn-ea"/>
              </a:rPr>
              <a:t>。并且在使用的时候尽量少在 </a:t>
            </a:r>
            <a:r>
              <a:rPr lang="en-US" altLang="zh-CN" dirty="0" smtClean="0">
                <a:latin typeface="Migraffiti" panose="00020600040101010101" charset="-122"/>
                <a:ea typeface="Migraffiti" panose="00020600040101010101" charset="-122"/>
                <a:sym typeface="+mn-ea"/>
              </a:rPr>
              <a:t>vector </a:t>
            </a:r>
            <a:r>
              <a:rPr lang="zh-CN" altLang="en-US" dirty="0" smtClean="0">
                <a:latin typeface="Migraffiti" panose="00020600040101010101" charset="-122"/>
                <a:ea typeface="Migraffiti" panose="00020600040101010101" charset="-122"/>
                <a:sym typeface="+mn-ea"/>
              </a:rPr>
              <a:t>中直接保存实体对象，最好使用指针作为 </a:t>
            </a:r>
            <a:r>
              <a:rPr lang="en-US" altLang="zh-CN" dirty="0" smtClean="0">
                <a:latin typeface="Migraffiti" panose="00020600040101010101" charset="-122"/>
                <a:ea typeface="Migraffiti" panose="00020600040101010101" charset="-122"/>
                <a:sym typeface="+mn-ea"/>
              </a:rPr>
              <a:t>vector </a:t>
            </a:r>
            <a:r>
              <a:rPr lang="zh-CN" altLang="en-US" dirty="0" smtClean="0">
                <a:latin typeface="Migraffiti" panose="00020600040101010101" charset="-122"/>
                <a:ea typeface="Migraffiti" panose="00020600040101010101" charset="-122"/>
                <a:sym typeface="+mn-ea"/>
              </a:rPr>
              <a:t>的类型，这样可以减少 </a:t>
            </a:r>
            <a:r>
              <a:rPr lang="en-US" altLang="zh-CN" dirty="0" smtClean="0">
                <a:latin typeface="Migraffiti" panose="00020600040101010101" charset="-122"/>
                <a:ea typeface="Migraffiti" panose="00020600040101010101" charset="-122"/>
                <a:sym typeface="+mn-ea"/>
              </a:rPr>
              <a:t>vector </a:t>
            </a:r>
            <a:r>
              <a:rPr lang="zh-CN" altLang="en-US" dirty="0" smtClean="0">
                <a:latin typeface="Migraffiti" panose="00020600040101010101" charset="-122"/>
                <a:ea typeface="Migraffiti" panose="00020600040101010101" charset="-122"/>
                <a:sym typeface="+mn-ea"/>
              </a:rPr>
              <a:t>容量大小变化时复制数据产生的时间开销。希望之后的项目中可以更多的使用 </a:t>
            </a:r>
            <a:r>
              <a:rPr lang="en-US" altLang="zh-CN" dirty="0" smtClean="0">
                <a:latin typeface="Migraffiti" panose="00020600040101010101" charset="-122"/>
                <a:ea typeface="Migraffiti" panose="00020600040101010101" charset="-122"/>
                <a:sym typeface="+mn-ea"/>
              </a:rPr>
              <a:t>STL </a:t>
            </a:r>
            <a:r>
              <a:rPr lang="zh-CN" altLang="en-US" dirty="0" smtClean="0">
                <a:latin typeface="Migraffiti" panose="00020600040101010101" charset="-122"/>
                <a:ea typeface="Migraffiti" panose="00020600040101010101" charset="-122"/>
                <a:sym typeface="+mn-ea"/>
              </a:rPr>
              <a:t>库的容器、组件、算法来编写优美的程序。</a:t>
            </a:r>
            <a:endParaRPr lang="en-US" altLang="zh-CN" dirty="0" smtClean="0">
              <a:latin typeface="Migraffiti" panose="00020600040101010101" charset="-122"/>
              <a:ea typeface="Migraffiti" panose="00020600040101010101" charset="-122"/>
            </a:endParaRPr>
          </a:p>
          <a:p>
            <a:endParaRPr lang="zh-CN" altLang="en-US">
              <a:latin typeface="Migraffiti" panose="00020600040101010101" charset="-122"/>
              <a:ea typeface="Migraffiti" panose="00020600040101010101" charset="-122"/>
            </a:endParaRPr>
          </a:p>
        </p:txBody>
      </p:sp>
      <p:sp>
        <p:nvSpPr>
          <p:cNvPr id="9" name="文本框 8"/>
          <p:cNvSpPr txBox="1"/>
          <p:nvPr/>
        </p:nvSpPr>
        <p:spPr>
          <a:xfrm>
            <a:off x="339090" y="156210"/>
            <a:ext cx="3307715" cy="730885"/>
          </a:xfrm>
          <a:prstGeom prst="rect">
            <a:avLst/>
          </a:prstGeom>
          <a:noFill/>
        </p:spPr>
        <p:txBody>
          <a:bodyPr wrap="none" rtlCol="0">
            <a:spAutoFit/>
          </a:bodyPr>
          <a:p>
            <a:pPr>
              <a:lnSpc>
                <a:spcPct val="130000"/>
              </a:lnSpc>
            </a:pPr>
            <a:r>
              <a:rPr lang="en-US" altLang="zh-CN" sz="3200" b="1" i="1" dirty="0" smtClean="0">
                <a:solidFill>
                  <a:schemeClr val="accent1">
                    <a:lumMod val="75000"/>
                  </a:schemeClr>
                </a:solidFill>
                <a:latin typeface="Migraffiti" panose="00020600040101010101" charset="-122"/>
                <a:ea typeface="Migraffiti" panose="00020600040101010101" charset="-122"/>
              </a:rPr>
              <a:t>       Introduction</a:t>
            </a:r>
            <a:endParaRPr lang="en-US" altLang="zh-CN" sz="3200" b="1" i="1" dirty="0" smtClean="0">
              <a:solidFill>
                <a:schemeClr val="accent1">
                  <a:lumMod val="75000"/>
                </a:schemeClr>
              </a:solidFill>
              <a:latin typeface="Migraffiti" panose="00020600040101010101" charset="-122"/>
              <a:ea typeface="Migraffiti" panose="00020600040101010101" charset="-122"/>
            </a:endParaRPr>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idx="1"/>
            <p:custDataLst>
              <p:tags r:id="rId1"/>
            </p:custDataLst>
          </p:nvPr>
        </p:nvPicPr>
        <p:blipFill>
          <a:blip r:embed="rId2">
            <a:extLst>
              <a:ext uri="{28A0092B-C50C-407E-A947-70E740481C1C}">
                <a14:useLocalDpi xmlns:a14="http://schemas.microsoft.com/office/drawing/2010/main" val="0"/>
              </a:ext>
            </a:extLst>
          </a:blip>
          <a:srcRect t="1659" b="1659"/>
          <a:stretch>
            <a:fillRect/>
          </a:stretch>
        </p:blipFill>
        <p:spPr>
          <a:xfrm>
            <a:off x="5796775" y="1098611"/>
            <a:ext cx="6170400" cy="5403600"/>
          </a:xfrm>
        </p:spPr>
      </p:pic>
      <p:sp>
        <p:nvSpPr>
          <p:cNvPr id="4" name="文本框 3"/>
          <p:cNvSpPr txBox="1"/>
          <p:nvPr/>
        </p:nvSpPr>
        <p:spPr>
          <a:xfrm>
            <a:off x="-52070" y="957580"/>
            <a:ext cx="3603625" cy="398780"/>
          </a:xfrm>
          <a:prstGeom prst="rect">
            <a:avLst/>
          </a:prstGeom>
          <a:noFill/>
        </p:spPr>
        <p:txBody>
          <a:bodyPr wrap="square" rtlCol="0">
            <a:spAutoFit/>
          </a:bodyPr>
          <a:p>
            <a:r>
              <a:rPr lang="en-US" altLang="zh-CN" sz="2000" b="1">
                <a:ea typeface="Migraffiti" panose="00020600040101010101" charset="-122"/>
              </a:rPr>
              <a:t>6.程序中用到的设计模式</a:t>
            </a:r>
            <a:endParaRPr lang="en-US" altLang="zh-CN" sz="2000" b="1">
              <a:ea typeface="Migraffiti" panose="00020600040101010101" charset="-122"/>
            </a:endParaRPr>
          </a:p>
        </p:txBody>
      </p:sp>
      <p:sp>
        <p:nvSpPr>
          <p:cNvPr id="2" name="文本框 1"/>
          <p:cNvSpPr txBox="1"/>
          <p:nvPr/>
        </p:nvSpPr>
        <p:spPr>
          <a:xfrm>
            <a:off x="20320" y="1356360"/>
            <a:ext cx="5776595" cy="5908040"/>
          </a:xfrm>
          <a:prstGeom prst="rect">
            <a:avLst/>
          </a:prstGeom>
          <a:noFill/>
        </p:spPr>
        <p:txBody>
          <a:bodyPr wrap="square" rtlCol="0">
            <a:spAutoFit/>
          </a:bodyPr>
          <a:p>
            <a:pPr algn="ctr"/>
            <a:r>
              <a:rPr lang="zh-CN" altLang="en-US" dirty="0" smtClean="0">
                <a:latin typeface="Migraffiti" panose="00020600040101010101" charset="-122"/>
                <a:ea typeface="Migraffiti" panose="00020600040101010101" charset="-122"/>
                <a:sym typeface="+mn-ea"/>
              </a:rPr>
              <a:t>本次游戏设计尝试着使用了两种设计模式，分别是适配器模式和单例模式。</a:t>
            </a:r>
            <a:endParaRPr lang="en-US" altLang="zh-CN" dirty="0" smtClean="0">
              <a:latin typeface="Migraffiti" panose="00020600040101010101" charset="-122"/>
              <a:ea typeface="Migraffiti" panose="00020600040101010101" charset="-122"/>
            </a:endParaRPr>
          </a:p>
          <a:p>
            <a:pPr marL="342900" indent="-342900" algn="ctr">
              <a:buAutoNum type="arabicPeriod"/>
            </a:pPr>
            <a:r>
              <a:rPr lang="zh-CN" altLang="en-US" dirty="0" smtClean="0">
                <a:latin typeface="Migraffiti" panose="00020600040101010101" charset="-122"/>
                <a:ea typeface="Migraffiti" panose="00020600040101010101" charset="-122"/>
                <a:sym typeface="+mn-ea"/>
              </a:rPr>
              <a:t>由于游戏设计为单用户游戏，所以使用单例模式保证全局游戏玩家只有一个。由于游戏没有设计线程操作，所以使用的单例模式线程安全没有考虑。本次单例模式用在 </a:t>
            </a:r>
            <a:r>
              <a:rPr lang="en-US" altLang="zh-CN" dirty="0" smtClean="0">
                <a:latin typeface="Migraffiti" panose="00020600040101010101" charset="-122"/>
                <a:ea typeface="Migraffiti" panose="00020600040101010101" charset="-122"/>
                <a:sym typeface="+mn-ea"/>
              </a:rPr>
              <a:t>Player </a:t>
            </a:r>
            <a:r>
              <a:rPr lang="zh-CN" altLang="en-US" dirty="0" smtClean="0">
                <a:latin typeface="Migraffiti" panose="00020600040101010101" charset="-122"/>
                <a:ea typeface="Migraffiti" panose="00020600040101010101" charset="-122"/>
                <a:sym typeface="+mn-ea"/>
              </a:rPr>
              <a:t>类中，并且在 </a:t>
            </a:r>
            <a:r>
              <a:rPr lang="en-US" altLang="zh-CN" dirty="0" smtClean="0">
                <a:latin typeface="Migraffiti" panose="00020600040101010101" charset="-122"/>
                <a:ea typeface="Migraffiti" panose="00020600040101010101" charset="-122"/>
                <a:sym typeface="+mn-ea"/>
              </a:rPr>
              <a:t>Player </a:t>
            </a:r>
            <a:r>
              <a:rPr lang="zh-CN" altLang="en-US" dirty="0" smtClean="0">
                <a:latin typeface="Migraffiti" panose="00020600040101010101" charset="-122"/>
                <a:ea typeface="Migraffiti" panose="00020600040101010101" charset="-122"/>
                <a:sym typeface="+mn-ea"/>
              </a:rPr>
              <a:t>类中嵌套了一个类，专门用来清理内存申请。</a:t>
            </a:r>
            <a:endParaRPr lang="en-US" altLang="zh-CN" dirty="0">
              <a:latin typeface="Migraffiti" panose="00020600040101010101" charset="-122"/>
              <a:ea typeface="Migraffiti" panose="00020600040101010101" charset="-122"/>
            </a:endParaRPr>
          </a:p>
          <a:p>
            <a:pPr marL="342900" indent="-342900" algn="ctr">
              <a:buAutoNum type="arabicPeriod"/>
            </a:pPr>
            <a:r>
              <a:rPr lang="zh-CN" altLang="en-US" dirty="0" smtClean="0">
                <a:latin typeface="Migraffiti" panose="00020600040101010101" charset="-122"/>
                <a:ea typeface="Migraffiti" panose="00020600040101010101" charset="-122"/>
                <a:sym typeface="+mn-ea"/>
              </a:rPr>
              <a:t>出于游戏界面颜色的考虑，我们查找资料找到了更改字体颜色的函数，并且直接将这些函数封装成静态类。但是这些函数的接口不是程序所需要的，因此我们想到使用适配器模式。查找资料发现，适配器模式分为对象适配器模式和类适配器模式。由于改变字体颜色的类不涉及数据成员并且说有函数均为静态函数，所以采用了类适配器模式。首先设计目标类为抽象类，设计符合程序调用的接口。其次设计适配器类，本类共有继承于目标类私有继承于</a:t>
            </a:r>
            <a:r>
              <a:rPr lang="en-US" altLang="zh-CN" dirty="0">
                <a:latin typeface="Migraffiti" panose="00020600040101010101" charset="-122"/>
                <a:ea typeface="Migraffiti" panose="00020600040101010101" charset="-122"/>
                <a:sym typeface="+mn-ea"/>
              </a:rPr>
              <a:t> </a:t>
            </a:r>
            <a:r>
              <a:rPr lang="en-US" altLang="zh-CN" dirty="0" err="1" smtClean="0">
                <a:latin typeface="Migraffiti" panose="00020600040101010101" charset="-122"/>
                <a:ea typeface="Migraffiti" panose="00020600040101010101" charset="-122"/>
                <a:sym typeface="+mn-ea"/>
              </a:rPr>
              <a:t>Adaptee</a:t>
            </a:r>
            <a:r>
              <a:rPr lang="en-US" altLang="zh-CN" dirty="0" smtClean="0">
                <a:latin typeface="Migraffiti" panose="00020600040101010101" charset="-122"/>
                <a:ea typeface="Migraffiti" panose="00020600040101010101" charset="-122"/>
                <a:sym typeface="+mn-ea"/>
              </a:rPr>
              <a:t> </a:t>
            </a:r>
            <a:r>
              <a:rPr lang="zh-CN" altLang="en-US" dirty="0" smtClean="0">
                <a:latin typeface="Migraffiti" panose="00020600040101010101" charset="-122"/>
                <a:ea typeface="Migraffiti" panose="00020600040101010101" charset="-122"/>
                <a:sym typeface="+mn-ea"/>
              </a:rPr>
              <a:t>类，保证了适配器类的独一性，不会继续被继承。（</a:t>
            </a:r>
            <a:r>
              <a:rPr lang="en-US" altLang="zh-CN" dirty="0" err="1" smtClean="0">
                <a:latin typeface="Migraffiti" panose="00020600040101010101" charset="-122"/>
                <a:ea typeface="Migraffiti" panose="00020600040101010101" charset="-122"/>
                <a:sym typeface="+mn-ea"/>
              </a:rPr>
              <a:t>ColorContainer</a:t>
            </a:r>
            <a:r>
              <a:rPr lang="zh-CN" altLang="en-US" dirty="0" smtClean="0">
                <a:latin typeface="Migraffiti" panose="00020600040101010101" charset="-122"/>
                <a:ea typeface="Migraffiti" panose="00020600040101010101" charset="-122"/>
                <a:sym typeface="+mn-ea"/>
              </a:rPr>
              <a:t>为</a:t>
            </a:r>
            <a:r>
              <a:rPr lang="en-US" altLang="zh-CN" dirty="0" smtClean="0">
                <a:latin typeface="Migraffiti" panose="00020600040101010101" charset="-122"/>
                <a:ea typeface="Migraffiti" panose="00020600040101010101" charset="-122"/>
                <a:sym typeface="+mn-ea"/>
              </a:rPr>
              <a:t>Target</a:t>
            </a:r>
            <a:r>
              <a:rPr lang="zh-CN" altLang="en-US" dirty="0" smtClean="0">
                <a:latin typeface="Migraffiti" panose="00020600040101010101" charset="-122"/>
                <a:ea typeface="Migraffiti" panose="00020600040101010101" charset="-122"/>
                <a:sym typeface="+mn-ea"/>
              </a:rPr>
              <a:t>，</a:t>
            </a:r>
            <a:r>
              <a:rPr lang="en-US" altLang="zh-CN" dirty="0" err="1" smtClean="0">
                <a:latin typeface="Migraffiti" panose="00020600040101010101" charset="-122"/>
                <a:ea typeface="Migraffiti" panose="00020600040101010101" charset="-122"/>
                <a:sym typeface="+mn-ea"/>
              </a:rPr>
              <a:t>ColorSys</a:t>
            </a:r>
            <a:r>
              <a:rPr lang="zh-CN" altLang="en-US" dirty="0" smtClean="0">
                <a:latin typeface="Migraffiti" panose="00020600040101010101" charset="-122"/>
                <a:ea typeface="Migraffiti" panose="00020600040101010101" charset="-122"/>
                <a:sym typeface="+mn-ea"/>
              </a:rPr>
              <a:t>为 </a:t>
            </a:r>
            <a:r>
              <a:rPr lang="en-US" altLang="zh-CN" dirty="0" smtClean="0">
                <a:latin typeface="Migraffiti" panose="00020600040101010101" charset="-122"/>
                <a:ea typeface="Migraffiti" panose="00020600040101010101" charset="-122"/>
                <a:sym typeface="+mn-ea"/>
              </a:rPr>
              <a:t>Adapter</a:t>
            </a:r>
            <a:r>
              <a:rPr lang="zh-CN" altLang="en-US" dirty="0" smtClean="0">
                <a:latin typeface="Migraffiti" panose="00020600040101010101" charset="-122"/>
                <a:ea typeface="Migraffiti" panose="00020600040101010101" charset="-122"/>
                <a:sym typeface="+mn-ea"/>
              </a:rPr>
              <a:t>，</a:t>
            </a:r>
            <a:r>
              <a:rPr lang="en-US" altLang="zh-CN" dirty="0" err="1" smtClean="0">
                <a:latin typeface="Migraffiti" panose="00020600040101010101" charset="-122"/>
                <a:ea typeface="Migraffiti" panose="00020600040101010101" charset="-122"/>
                <a:sym typeface="+mn-ea"/>
              </a:rPr>
              <a:t>ConsoleColor</a:t>
            </a:r>
            <a:r>
              <a:rPr lang="zh-CN" altLang="en-US" dirty="0" smtClean="0">
                <a:latin typeface="Migraffiti" panose="00020600040101010101" charset="-122"/>
                <a:ea typeface="Migraffiti" panose="00020600040101010101" charset="-122"/>
                <a:sym typeface="+mn-ea"/>
              </a:rPr>
              <a:t>为</a:t>
            </a:r>
            <a:r>
              <a:rPr lang="en-US" altLang="zh-CN" dirty="0" err="1" smtClean="0">
                <a:latin typeface="Migraffiti" panose="00020600040101010101" charset="-122"/>
                <a:ea typeface="Migraffiti" panose="00020600040101010101" charset="-122"/>
                <a:sym typeface="+mn-ea"/>
              </a:rPr>
              <a:t>Adapteee</a:t>
            </a:r>
            <a:r>
              <a:rPr lang="zh-CN" altLang="en-US" dirty="0" smtClean="0">
                <a:latin typeface="Migraffiti" panose="00020600040101010101" charset="-122"/>
                <a:ea typeface="Migraffiti" panose="00020600040101010101" charset="-122"/>
                <a:sym typeface="+mn-ea"/>
              </a:rPr>
              <a:t>）</a:t>
            </a:r>
            <a:endParaRPr lang="en-US" altLang="zh-CN" dirty="0" smtClean="0">
              <a:latin typeface="Migraffiti" panose="00020600040101010101" charset="-122"/>
              <a:ea typeface="Migraffiti" panose="00020600040101010101" charset="-122"/>
            </a:endParaRPr>
          </a:p>
          <a:p>
            <a:pPr algn="ctr"/>
            <a:endParaRPr lang="en-US" altLang="zh-CN" dirty="0" smtClean="0"/>
          </a:p>
          <a:p>
            <a:endParaRPr lang="zh-CN" altLang="en-US"/>
          </a:p>
        </p:txBody>
      </p:sp>
      <p:sp>
        <p:nvSpPr>
          <p:cNvPr id="3" name="文本框 2"/>
          <p:cNvSpPr txBox="1"/>
          <p:nvPr/>
        </p:nvSpPr>
        <p:spPr>
          <a:xfrm>
            <a:off x="248285" y="93345"/>
            <a:ext cx="3948430" cy="730885"/>
          </a:xfrm>
          <a:prstGeom prst="rect">
            <a:avLst/>
          </a:prstGeom>
          <a:noFill/>
        </p:spPr>
        <p:txBody>
          <a:bodyPr wrap="none" rtlCol="0">
            <a:spAutoFit/>
          </a:bodyPr>
          <a:p>
            <a:pPr>
              <a:lnSpc>
                <a:spcPct val="130000"/>
              </a:lnSpc>
            </a:pPr>
            <a:r>
              <a:rPr lang="en-US" altLang="zh-CN" sz="3200" b="1" dirty="0" smtClean="0">
                <a:solidFill>
                  <a:schemeClr val="accent1">
                    <a:lumMod val="75000"/>
                  </a:schemeClr>
                </a:solidFill>
                <a:latin typeface="Migraffiti" panose="00020600040101010101" charset="-122"/>
                <a:ea typeface="Migraffiti" panose="00020600040101010101" charset="-122"/>
              </a:rPr>
              <a:t>         design pattern</a:t>
            </a:r>
            <a:endParaRPr lang="en-US" altLang="zh-CN" sz="3200" b="1" dirty="0" smtClean="0">
              <a:solidFill>
                <a:schemeClr val="accent1">
                  <a:lumMod val="75000"/>
                </a:schemeClr>
              </a:solidFill>
              <a:latin typeface="Migraffiti" panose="00020600040101010101" charset="-122"/>
              <a:ea typeface="Migraffiti" panose="00020600040101010101" charset="-122"/>
            </a:endParaRPr>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3"/>
          <p:cNvSpPr txBox="1"/>
          <p:nvPr>
            <p:custDataLst>
              <p:tags r:id="rId1"/>
            </p:custDataLst>
          </p:nvPr>
        </p:nvSpPr>
        <p:spPr>
          <a:xfrm>
            <a:off x="77470" y="1119007"/>
            <a:ext cx="4485477" cy="584698"/>
          </a:xfrm>
          <a:prstGeom prst="rect">
            <a:avLst/>
          </a:prstGeom>
          <a:solidFill>
            <a:schemeClr val="accent1"/>
          </a:solidFill>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ym typeface="+mn-ea"/>
              </a:rPr>
              <a:t>7.课程设计中遇到的问题及解决方案</a:t>
            </a:r>
            <a:endParaRPr lang="en-US" altLang="zh-CN" sz="2000"/>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p:txBody>
      </p:sp>
      <p:sp>
        <p:nvSpPr>
          <p:cNvPr id="2" name="文本框 1"/>
          <p:cNvSpPr txBox="1"/>
          <p:nvPr>
            <p:custDataLst>
              <p:tags r:id="rId2"/>
            </p:custDataLst>
          </p:nvPr>
        </p:nvSpPr>
        <p:spPr>
          <a:xfrm>
            <a:off x="749300" y="114300"/>
            <a:ext cx="10718802" cy="641842"/>
          </a:xfrm>
          <a:prstGeom prst="rect">
            <a:avLst/>
          </a:prstGeom>
          <a:effectLst>
            <a:glow rad="139700">
              <a:schemeClr val="accent2">
                <a:satMod val="175000"/>
                <a:alpha val="40000"/>
              </a:schemeClr>
            </a:glow>
          </a:effectLst>
        </p:spPr>
        <p:txBody>
          <a:bodyPr vert="horz" lIns="91440" tIns="45720" rIns="91440" bIns="45720" rtlCol="0" anchor="ctr">
            <a:normAutofit/>
          </a:bodyPr>
          <a:lstStyle>
            <a:lvl1pPr defTabSz="685800">
              <a:lnSpc>
                <a:spcPct val="90000"/>
              </a:lnSpc>
              <a:spcBef>
                <a:spcPct val="0"/>
              </a:spcBef>
              <a:buNone/>
              <a:defRPr sz="3200" b="1" i="0" baseline="0">
                <a:solidFill>
                  <a:schemeClr val="accent1">
                    <a:lumMod val="75000"/>
                  </a:schemeClr>
                </a:solidFill>
                <a:effectLst/>
                <a:latin typeface="+mj-lt"/>
                <a:ea typeface="+mj-ea"/>
                <a:cs typeface="+mj-cs"/>
              </a:defRPr>
            </a:lvl1pPr>
          </a:lstStyle>
          <a:p>
            <a:r>
              <a:rPr lang="en-US" altLang="zh-CN" dirty="0">
                <a:latin typeface="Migraffiti" panose="00020600040101010101" charset="-122"/>
                <a:ea typeface="Migraffiti" panose="00020600040101010101" charset="-122"/>
              </a:rPr>
              <a:t>Question And Solution</a:t>
            </a:r>
            <a:endParaRPr lang="en-US" altLang="zh-CN" dirty="0">
              <a:latin typeface="Migraffiti" panose="00020600040101010101" charset="-122"/>
              <a:ea typeface="Migraffiti" panose="00020600040101010101" charset="-122"/>
            </a:endParaRPr>
          </a:p>
        </p:txBody>
      </p:sp>
      <p:sp>
        <p:nvSpPr>
          <p:cNvPr id="6" name="文本框 5"/>
          <p:cNvSpPr txBox="1"/>
          <p:nvPr/>
        </p:nvSpPr>
        <p:spPr>
          <a:xfrm>
            <a:off x="642620" y="1917065"/>
            <a:ext cx="9915525" cy="4246245"/>
          </a:xfrm>
          <a:prstGeom prst="rect">
            <a:avLst/>
          </a:prstGeom>
          <a:noFill/>
        </p:spPr>
        <p:txBody>
          <a:bodyPr wrap="square" rtlCol="0">
            <a:spAutoFit/>
          </a:bodyPr>
          <a:p>
            <a:r>
              <a:rPr lang="en-US" altLang="zh-CN">
                <a:latin typeface="Migraffiti" panose="00020600040101010101" charset="-122"/>
                <a:ea typeface="Migraffiti" panose="00020600040101010101" charset="-122"/>
              </a:rPr>
              <a:t>1</a:t>
            </a:r>
            <a:r>
              <a:rPr lang="zh-CN" altLang="en-US">
                <a:latin typeface="Migraffiti" panose="00020600040101010101" charset="-122"/>
                <a:ea typeface="Migraffiti" panose="00020600040101010101" charset="-122"/>
              </a:rPr>
              <a:t>）不同的武器对应不同的属性，如何将调用的武器与其属性相对应</a:t>
            </a:r>
            <a:endParaRPr lang="zh-CN" altLang="en-US">
              <a:latin typeface="Migraffiti" panose="00020600040101010101" charset="-122"/>
              <a:ea typeface="Migraffiti" panose="00020600040101010101" charset="-122"/>
            </a:endParaRPr>
          </a:p>
          <a:p>
            <a:r>
              <a:rPr lang="zh-CN" altLang="en-US">
                <a:latin typeface="Migraffiti" panose="00020600040101010101" charset="-122"/>
                <a:ea typeface="Migraffiti" panose="00020600040101010101" charset="-122"/>
              </a:rPr>
              <a:t>解决方案：将所有武器存储在数组中，用下标代表武器种类，函数传递过来不同的实参，相应地</a:t>
            </a:r>
            <a:endParaRPr lang="zh-CN" altLang="en-US">
              <a:latin typeface="Migraffiti" panose="00020600040101010101" charset="-122"/>
              <a:ea typeface="Migraffiti" panose="00020600040101010101" charset="-122"/>
            </a:endParaRPr>
          </a:p>
          <a:p>
            <a:r>
              <a:rPr lang="zh-CN" altLang="en-US">
                <a:latin typeface="Migraffiti" panose="00020600040101010101" charset="-122"/>
                <a:ea typeface="Migraffiti" panose="00020600040101010101" charset="-122"/>
              </a:rPr>
              <a:t>进入武器属性设定部分。</a:t>
            </a:r>
            <a:endParaRPr lang="zh-CN" altLang="en-US">
              <a:latin typeface="Migraffiti" panose="00020600040101010101" charset="-122"/>
              <a:ea typeface="Migraffiti" panose="00020600040101010101" charset="-122"/>
            </a:endParaRPr>
          </a:p>
          <a:p>
            <a:endParaRPr lang="zh-CN" altLang="en-US">
              <a:latin typeface="Migraffiti" panose="00020600040101010101" charset="-122"/>
              <a:ea typeface="Migraffiti" panose="00020600040101010101" charset="-122"/>
            </a:endParaRPr>
          </a:p>
          <a:p>
            <a:r>
              <a:rPr lang="en-US" altLang="zh-CN">
                <a:latin typeface="Migraffiti" panose="00020600040101010101" charset="-122"/>
                <a:ea typeface="Migraffiti" panose="00020600040101010101" charset="-122"/>
              </a:rPr>
              <a:t>2</a:t>
            </a:r>
            <a:r>
              <a:rPr lang="zh-CN" altLang="en-US">
                <a:latin typeface="Migraffiti" panose="00020600040101010101" charset="-122"/>
                <a:ea typeface="Migraffiti" panose="00020600040101010101" charset="-122"/>
              </a:rPr>
              <a:t>）在设定武器属性时是在构造函数中默认还是根据不同情况有不同属性</a:t>
            </a:r>
            <a:endParaRPr lang="zh-CN" altLang="en-US">
              <a:latin typeface="Migraffiti" panose="00020600040101010101" charset="-122"/>
              <a:ea typeface="Migraffiti" panose="00020600040101010101" charset="-122"/>
            </a:endParaRPr>
          </a:p>
          <a:p>
            <a:r>
              <a:rPr lang="zh-CN" altLang="en-US">
                <a:latin typeface="Migraffiti" panose="00020600040101010101" charset="-122"/>
                <a:ea typeface="Migraffiti" panose="00020600040101010101" charset="-122"/>
              </a:rPr>
              <a:t>解决方案：根据玩家所花的金币数，乘以武器的参数，不同属性参数不同，由此获得武器属性。</a:t>
            </a:r>
            <a:endParaRPr lang="zh-CN" altLang="en-US">
              <a:latin typeface="Migraffiti" panose="00020600040101010101" charset="-122"/>
              <a:ea typeface="Migraffiti" panose="00020600040101010101" charset="-122"/>
            </a:endParaRPr>
          </a:p>
          <a:p>
            <a:endParaRPr lang="zh-CN" altLang="en-US">
              <a:latin typeface="Migraffiti" panose="00020600040101010101" charset="-122"/>
              <a:ea typeface="Migraffiti" panose="00020600040101010101" charset="-122"/>
            </a:endParaRPr>
          </a:p>
          <a:p>
            <a:r>
              <a:rPr lang="en-US" altLang="zh-CN">
                <a:latin typeface="Migraffiti" panose="00020600040101010101" charset="-122"/>
                <a:ea typeface="Migraffiti" panose="00020600040101010101" charset="-122"/>
              </a:rPr>
              <a:t>3</a:t>
            </a:r>
            <a:r>
              <a:rPr lang="zh-CN" altLang="en-US">
                <a:latin typeface="Migraffiti" panose="00020600040101010101" charset="-122"/>
                <a:ea typeface="Migraffiti" panose="00020600040101010101" charset="-122"/>
              </a:rPr>
              <a:t>）在地图中读档时，人物可以到达不允许的地方并且离开地图导致程序崩溃</a:t>
            </a:r>
            <a:endParaRPr lang="zh-CN" altLang="en-US">
              <a:latin typeface="Migraffiti" panose="00020600040101010101" charset="-122"/>
              <a:ea typeface="Migraffiti" panose="00020600040101010101" charset="-122"/>
            </a:endParaRPr>
          </a:p>
          <a:p>
            <a:r>
              <a:rPr lang="zh-CN" altLang="en-US">
                <a:latin typeface="Migraffiti" panose="00020600040101010101" charset="-122"/>
                <a:ea typeface="Migraffiti" panose="00020600040101010101" charset="-122"/>
              </a:rPr>
              <a:t>解决方法:发现是由于读档时未判定是否到达新图，没有执行读取地图数据，导致移动时无法判断不可移动的点。因此给人物加了一个标志nowPos，根据nowPos的值判断读档与更新图，从而更新地图数据。</a:t>
            </a:r>
            <a:endParaRPr lang="zh-CN" altLang="en-US">
              <a:latin typeface="Migraffiti" panose="00020600040101010101" charset="-122"/>
              <a:ea typeface="Migraffiti" panose="00020600040101010101" charset="-122"/>
            </a:endParaRPr>
          </a:p>
          <a:p>
            <a:endParaRPr lang="zh-CN" altLang="en-US">
              <a:latin typeface="Migraffiti" panose="00020600040101010101" charset="-122"/>
              <a:ea typeface="Migraffiti" panose="00020600040101010101" charset="-122"/>
            </a:endParaRPr>
          </a:p>
          <a:p>
            <a:r>
              <a:rPr lang="en-US" altLang="zh-CN">
                <a:latin typeface="Migraffiti" panose="00020600040101010101" charset="-122"/>
                <a:ea typeface="Migraffiti" panose="00020600040101010101" charset="-122"/>
              </a:rPr>
              <a:t>4</a:t>
            </a:r>
            <a:r>
              <a:rPr lang="zh-CN" altLang="en-US">
                <a:latin typeface="Migraffiti" panose="00020600040101010101" charset="-122"/>
                <a:ea typeface="Migraffiti" panose="00020600040101010101" charset="-122"/>
              </a:rPr>
              <a:t>）函数参数与功能编写完成后，Command无法正常调用。需要各方协调并传入有意义且最简便的参数。分工不是很明确。</a:t>
            </a:r>
            <a:endParaRPr lang="zh-CN" altLang="en-US">
              <a:latin typeface="Migraffiti" panose="00020600040101010101" charset="-122"/>
              <a:ea typeface="Migraffiti" panose="00020600040101010101" charset="-122"/>
            </a:endParaRPr>
          </a:p>
          <a:p>
            <a:r>
              <a:rPr lang="zh-CN" altLang="en-US">
                <a:latin typeface="Migraffiti" panose="00020600040101010101" charset="-122"/>
                <a:ea typeface="Migraffiti" panose="00020600040101010101" charset="-122"/>
              </a:rPr>
              <a:t>解决方法：一个对象实现了另一个对象的功能，最终改bug时需要多次删减增加函数功能。</a:t>
            </a:r>
            <a:endParaRPr lang="zh-CN" altLang="en-US">
              <a:latin typeface="Migraffiti" panose="00020600040101010101" charset="-122"/>
              <a:ea typeface="Migraffiti" panose="00020600040101010101"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Text Placeholder 3"/>
          <p:cNvSpPr txBox="1"/>
          <p:nvPr>
            <p:custDataLst>
              <p:tags r:id="rId1"/>
            </p:custDataLst>
          </p:nvPr>
        </p:nvSpPr>
        <p:spPr>
          <a:xfrm>
            <a:off x="36830" y="1089162"/>
            <a:ext cx="4485477" cy="584698"/>
          </a:xfrm>
          <a:prstGeom prst="rect">
            <a:avLst/>
          </a:prstGeom>
          <a:solidFill>
            <a:schemeClr val="accent1"/>
          </a:solidFill>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ym typeface="+mn-ea"/>
              </a:rPr>
              <a:t>课程设计中遇到的问题及解决方案</a:t>
            </a:r>
            <a:endParaRPr lang="en-US" altLang="zh-CN" sz="2000"/>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p:txBody>
      </p:sp>
      <p:sp>
        <p:nvSpPr>
          <p:cNvPr id="25" name="文本框 24"/>
          <p:cNvSpPr txBox="1"/>
          <p:nvPr>
            <p:custDataLst>
              <p:tags r:id="rId2"/>
            </p:custDataLst>
          </p:nvPr>
        </p:nvSpPr>
        <p:spPr>
          <a:xfrm>
            <a:off x="749300" y="114300"/>
            <a:ext cx="10718802" cy="641842"/>
          </a:xfrm>
          <a:prstGeom prst="rect">
            <a:avLst/>
          </a:prstGeom>
          <a:effectLst>
            <a:glow rad="139700">
              <a:schemeClr val="accent2">
                <a:satMod val="175000"/>
                <a:alpha val="40000"/>
              </a:schemeClr>
            </a:glow>
          </a:effectLst>
        </p:spPr>
        <p:txBody>
          <a:bodyPr vert="horz" lIns="91440" tIns="45720" rIns="91440" bIns="45720" rtlCol="0" anchor="ctr">
            <a:normAutofit/>
          </a:bodyPr>
          <a:lstStyle>
            <a:lvl1pPr defTabSz="685800">
              <a:lnSpc>
                <a:spcPct val="90000"/>
              </a:lnSpc>
              <a:spcBef>
                <a:spcPct val="0"/>
              </a:spcBef>
              <a:buNone/>
              <a:defRPr sz="3200" b="1" i="0" baseline="0">
                <a:solidFill>
                  <a:schemeClr val="accent1">
                    <a:lumMod val="75000"/>
                  </a:schemeClr>
                </a:solidFill>
                <a:effectLst/>
                <a:latin typeface="+mj-lt"/>
                <a:ea typeface="+mj-ea"/>
                <a:cs typeface="+mj-cs"/>
              </a:defRPr>
            </a:lvl1pPr>
          </a:lstStyle>
          <a:p>
            <a:r>
              <a:rPr lang="en-US" altLang="zh-CN" dirty="0">
                <a:latin typeface="Migraffiti" panose="00020600040101010101" charset="-122"/>
                <a:ea typeface="Migraffiti" panose="00020600040101010101" charset="-122"/>
              </a:rPr>
              <a:t>Question And Solution</a:t>
            </a:r>
            <a:endParaRPr lang="en-US" altLang="zh-CN" dirty="0">
              <a:latin typeface="Migraffiti" panose="00020600040101010101" charset="-122"/>
              <a:ea typeface="Migraffiti" panose="00020600040101010101" charset="-122"/>
            </a:endParaRPr>
          </a:p>
        </p:txBody>
      </p:sp>
      <p:sp>
        <p:nvSpPr>
          <p:cNvPr id="26" name="文本框 25"/>
          <p:cNvSpPr txBox="1"/>
          <p:nvPr/>
        </p:nvSpPr>
        <p:spPr>
          <a:xfrm>
            <a:off x="673100" y="1856740"/>
            <a:ext cx="9895205" cy="2030095"/>
          </a:xfrm>
          <a:prstGeom prst="rect">
            <a:avLst/>
          </a:prstGeom>
          <a:noFill/>
        </p:spPr>
        <p:txBody>
          <a:bodyPr wrap="square" rtlCol="0">
            <a:spAutoFit/>
          </a:bodyPr>
          <a:p>
            <a:r>
              <a:rPr lang="en-US" altLang="zh-CN">
                <a:latin typeface="Migraffiti" panose="00020600040101010101" charset="-122"/>
                <a:ea typeface="Migraffiti" panose="00020600040101010101" charset="-122"/>
                <a:sym typeface="+mn-ea"/>
              </a:rPr>
              <a:t>5</a:t>
            </a:r>
            <a:r>
              <a:rPr lang="zh-CN" altLang="en-US">
                <a:latin typeface="Migraffiti" panose="00020600040101010101" charset="-122"/>
                <a:ea typeface="Migraffiti" panose="00020600040101010101" charset="-122"/>
                <a:sym typeface="+mn-ea"/>
              </a:rPr>
              <a:t>）</a:t>
            </a:r>
            <a:r>
              <a:rPr lang="zh-CN" altLang="en-US" dirty="0" smtClean="0">
                <a:latin typeface="Migraffiti" panose="00020600040101010101" charset="-122"/>
                <a:ea typeface="Migraffiti" panose="00020600040101010101" charset="-122"/>
                <a:sym typeface="+mn-ea"/>
              </a:rPr>
              <a:t>在编写存储系统的时候，由于对内存存储内容不是很清楚，单纯的直接保存了类对象，结果导致对象可以正确无误的存储到本地文件，但是在读取的时候却发生程序崩溃。</a:t>
            </a:r>
            <a:endParaRPr lang="zh-CN" altLang="en-US" dirty="0" smtClean="0">
              <a:latin typeface="Migraffiti" panose="00020600040101010101" charset="-122"/>
              <a:ea typeface="Migraffiti" panose="00020600040101010101" charset="-122"/>
              <a:sym typeface="+mn-ea"/>
            </a:endParaRPr>
          </a:p>
          <a:p>
            <a:r>
              <a:rPr lang="zh-CN" altLang="en-US" dirty="0">
                <a:latin typeface="Migraffiti" panose="00020600040101010101" charset="-122"/>
                <a:ea typeface="Migraffiti" panose="00020600040101010101" charset="-122"/>
                <a:sym typeface="+mn-ea"/>
              </a:rPr>
              <a:t>解决</a:t>
            </a:r>
            <a:r>
              <a:rPr lang="zh-CN" altLang="en-US" dirty="0" smtClean="0">
                <a:latin typeface="Migraffiti" panose="00020600040101010101" charset="-122"/>
                <a:ea typeface="Migraffiti" panose="00020600040101010101" charset="-122"/>
                <a:sym typeface="+mn-ea"/>
              </a:rPr>
              <a:t>方案：通过一步一步调试发现，存储的东西只是把指针存到了本地，并不是把实际的对象属性进行了存储。因此手动实现了对象的序列化，将程序的所有指针所指对象分别重新构建然后存储，并且将大的对象中嵌套的对象分别进行保存，然后读取文件后再进行重新组装。</a:t>
            </a:r>
            <a:endParaRPr lang="zh-CN" altLang="en-US" dirty="0" smtClean="0">
              <a:latin typeface="Migraffiti" panose="00020600040101010101" charset="-122"/>
              <a:ea typeface="Migraffiti" panose="00020600040101010101" charset="-122"/>
              <a:sym typeface="+mn-ea"/>
            </a:endParaRPr>
          </a:p>
          <a:p>
            <a:endParaRPr lang="en-US" altLang="zh-CN" dirty="0" smtClean="0">
              <a:latin typeface="Migraffiti" panose="00020600040101010101" charset="-122"/>
              <a:ea typeface="Migraffiti" panose="00020600040101010101" charset="-122"/>
            </a:endParaRPr>
          </a:p>
          <a:p>
            <a:endParaRPr lang="zh-CN" altLang="en-US" dirty="0" smtClean="0">
              <a:latin typeface="Migraffiti" panose="00020600040101010101" charset="-122"/>
              <a:ea typeface="Migraffiti" panose="00020600040101010101" charset="-122"/>
              <a:sym typeface="+mn-ea"/>
            </a:endParaRPr>
          </a:p>
        </p:txBody>
      </p:sp>
      <p:sp>
        <p:nvSpPr>
          <p:cNvPr id="27" name="文本框 26"/>
          <p:cNvSpPr txBox="1"/>
          <p:nvPr/>
        </p:nvSpPr>
        <p:spPr>
          <a:xfrm>
            <a:off x="718820" y="3347085"/>
            <a:ext cx="9803130" cy="3415030"/>
          </a:xfrm>
          <a:prstGeom prst="rect">
            <a:avLst/>
          </a:prstGeom>
          <a:noFill/>
        </p:spPr>
        <p:txBody>
          <a:bodyPr wrap="square" rtlCol="0">
            <a:spAutoFit/>
          </a:bodyPr>
          <a:p>
            <a:pPr algn="l"/>
            <a:r>
              <a:rPr lang="en-US" altLang="zh-CN">
                <a:latin typeface="Migraffiti" panose="00020600040101010101" charset="-122"/>
                <a:ea typeface="Migraffiti" panose="00020600040101010101" charset="-122"/>
              </a:rPr>
              <a:t>6</a:t>
            </a:r>
            <a:r>
              <a:rPr lang="zh-CN" altLang="en-US">
                <a:latin typeface="Migraffiti" panose="00020600040101010101" charset="-122"/>
                <a:ea typeface="Migraffiti" panose="00020600040101010101" charset="-122"/>
              </a:rPr>
              <a:t>）</a:t>
            </a:r>
            <a:r>
              <a:rPr lang="zh-CN" altLang="en-US" dirty="0" smtClean="0">
                <a:latin typeface="Migraffiti" panose="00020600040101010101" charset="-122"/>
                <a:ea typeface="Migraffiti" panose="00020600040101010101" charset="-122"/>
                <a:sym typeface="+mn-ea"/>
              </a:rPr>
              <a:t>使用 </a:t>
            </a:r>
            <a:r>
              <a:rPr lang="en-US" altLang="zh-CN" dirty="0" smtClean="0">
                <a:latin typeface="Migraffiti" panose="00020600040101010101" charset="-122"/>
                <a:ea typeface="Migraffiti" panose="00020600040101010101" charset="-122"/>
                <a:sym typeface="+mn-ea"/>
              </a:rPr>
              <a:t>vector</a:t>
            </a:r>
            <a:r>
              <a:rPr lang="zh-CN" altLang="en-US" dirty="0" smtClean="0">
                <a:latin typeface="Migraffiti" panose="00020600040101010101" charset="-122"/>
                <a:ea typeface="Migraffiti" panose="00020600040101010101" charset="-122"/>
                <a:sym typeface="+mn-ea"/>
              </a:rPr>
              <a:t>容器中的迭代器进行容器元素遍历会出现内存异常</a:t>
            </a:r>
            <a:endParaRPr lang="en-US" altLang="zh-CN" dirty="0" smtClean="0">
              <a:latin typeface="Migraffiti" panose="00020600040101010101" charset="-122"/>
              <a:ea typeface="Migraffiti" panose="00020600040101010101" charset="-122"/>
            </a:endParaRPr>
          </a:p>
          <a:p>
            <a:pPr algn="l"/>
            <a:r>
              <a:rPr lang="zh-CN" altLang="en-US" dirty="0" smtClean="0">
                <a:latin typeface="Migraffiti" panose="00020600040101010101" charset="-122"/>
                <a:ea typeface="Migraffiti" panose="00020600040101010101" charset="-122"/>
                <a:sym typeface="+mn-ea"/>
              </a:rPr>
              <a:t>解决方案：换了一种遍历方式，使用</a:t>
            </a:r>
            <a:r>
              <a:rPr lang="en-US" altLang="zh-CN" dirty="0">
                <a:latin typeface="Migraffiti" panose="00020600040101010101" charset="-122"/>
                <a:ea typeface="Migraffiti" panose="00020600040101010101" charset="-122"/>
                <a:sym typeface="+mn-ea"/>
              </a:rPr>
              <a:t> </a:t>
            </a:r>
            <a:r>
              <a:rPr lang="en-US" altLang="zh-CN" dirty="0" smtClean="0">
                <a:latin typeface="Migraffiti" panose="00020600040101010101" charset="-122"/>
                <a:ea typeface="Migraffiti" panose="00020600040101010101" charset="-122"/>
                <a:sym typeface="+mn-ea"/>
              </a:rPr>
              <a:t>vector </a:t>
            </a:r>
            <a:r>
              <a:rPr lang="zh-CN" altLang="en-US" dirty="0" smtClean="0">
                <a:latin typeface="Migraffiti" panose="00020600040101010101" charset="-122"/>
                <a:ea typeface="Migraffiti" panose="00020600040101010101" charset="-122"/>
                <a:sym typeface="+mn-ea"/>
              </a:rPr>
              <a:t>重载的下标运算符进行遍历。但是使用迭代器进行遍历出错</a:t>
            </a:r>
            <a:r>
              <a:rPr lang="zh-CN" altLang="en-US">
                <a:latin typeface="Migraffiti" panose="00020600040101010101" charset="-122"/>
                <a:ea typeface="Migraffiti" panose="00020600040101010101" charset="-122"/>
              </a:rPr>
              <a:t>的问题尚未解决。</a:t>
            </a:r>
            <a:endParaRPr lang="zh-CN" altLang="en-US">
              <a:latin typeface="Migraffiti" panose="00020600040101010101" charset="-122"/>
              <a:ea typeface="Migraffiti" panose="00020600040101010101" charset="-122"/>
            </a:endParaRPr>
          </a:p>
          <a:p>
            <a:pPr algn="l"/>
            <a:endParaRPr lang="zh-CN" altLang="en-US">
              <a:latin typeface="Migraffiti" panose="00020600040101010101" charset="-122"/>
              <a:ea typeface="Migraffiti" panose="00020600040101010101" charset="-122"/>
            </a:endParaRPr>
          </a:p>
          <a:p>
            <a:pPr algn="l"/>
            <a:r>
              <a:rPr lang="en-US" altLang="zh-CN">
                <a:latin typeface="Migraffiti" panose="00020600040101010101" charset="-122"/>
                <a:ea typeface="Migraffiti" panose="00020600040101010101" charset="-122"/>
              </a:rPr>
              <a:t>7</a:t>
            </a:r>
            <a:r>
              <a:rPr lang="zh-CN" altLang="en-US">
                <a:latin typeface="Migraffiti" panose="00020600040101010101" charset="-122"/>
                <a:ea typeface="Migraffiti" panose="00020600040101010101" charset="-122"/>
              </a:rPr>
              <a:t>）</a:t>
            </a:r>
            <a:r>
              <a:rPr lang="zh-CN" altLang="en-US" dirty="0" smtClean="0">
                <a:latin typeface="Migraffiti" panose="00020600040101010101" charset="-122"/>
                <a:ea typeface="Migraffiti" panose="00020600040101010101" charset="-122"/>
                <a:sym typeface="+mn-ea"/>
              </a:rPr>
              <a:t>二维数组当做函数参数进行传的时候，使用指针调用（</a:t>
            </a:r>
            <a:r>
              <a:rPr lang="en-US" altLang="zh-CN" dirty="0" err="1" smtClean="0">
                <a:latin typeface="Migraffiti" panose="00020600040101010101" charset="-122"/>
                <a:ea typeface="Migraffiti" panose="00020600040101010101" charset="-122"/>
                <a:sym typeface="+mn-ea"/>
              </a:rPr>
              <a:t>Eg</a:t>
            </a:r>
            <a:r>
              <a:rPr lang="en-US" altLang="zh-CN" dirty="0">
                <a:latin typeface="Migraffiti" panose="00020600040101010101" charset="-122"/>
                <a:ea typeface="Migraffiti" panose="00020600040101010101" charset="-122"/>
                <a:sym typeface="+mn-ea"/>
              </a:rPr>
              <a:t> </a:t>
            </a:r>
            <a:r>
              <a:rPr lang="en-US" altLang="zh-CN" dirty="0" smtClean="0">
                <a:latin typeface="Migraffiti" panose="00020600040101010101" charset="-122"/>
                <a:ea typeface="Migraffiti" panose="00020600040101010101" charset="-122"/>
                <a:sym typeface="+mn-ea"/>
              </a:rPr>
              <a:t>: </a:t>
            </a:r>
            <a:r>
              <a:rPr lang="en-US" altLang="zh-CN" dirty="0" err="1" smtClean="0">
                <a:latin typeface="Migraffiti" panose="00020600040101010101" charset="-122"/>
                <a:ea typeface="Migraffiti" panose="00020600040101010101" charset="-122"/>
                <a:sym typeface="+mn-ea"/>
              </a:rPr>
              <a:t>int</a:t>
            </a:r>
            <a:r>
              <a:rPr lang="en-US" altLang="zh-CN" dirty="0" smtClean="0">
                <a:latin typeface="Migraffiti" panose="00020600040101010101" charset="-122"/>
                <a:ea typeface="Migraffiti" panose="00020600040101010101" charset="-122"/>
                <a:sym typeface="+mn-ea"/>
              </a:rPr>
              <a:t> array[][COLUMN]</a:t>
            </a:r>
            <a:r>
              <a:rPr lang="zh-CN" altLang="en-US" dirty="0" smtClean="0">
                <a:latin typeface="Migraffiti" panose="00020600040101010101" charset="-122"/>
                <a:ea typeface="Migraffiti" panose="00020600040101010101" charset="-122"/>
                <a:sym typeface="+mn-ea"/>
              </a:rPr>
              <a:t>）会出错，原本的二维数组经过传递会变成一维数组</a:t>
            </a:r>
            <a:endParaRPr lang="zh-CN" altLang="en-US" dirty="0" smtClean="0">
              <a:latin typeface="Migraffiti" panose="00020600040101010101" charset="-122"/>
              <a:ea typeface="Migraffiti" panose="00020600040101010101" charset="-122"/>
              <a:sym typeface="+mn-ea"/>
            </a:endParaRPr>
          </a:p>
          <a:p>
            <a:pPr algn="l"/>
            <a:r>
              <a:rPr lang="zh-CN" altLang="en-US" dirty="0">
                <a:latin typeface="Migraffiti" panose="00020600040101010101" charset="-122"/>
                <a:ea typeface="Migraffiti" panose="00020600040101010101" charset="-122"/>
                <a:sym typeface="+mn-ea"/>
              </a:rPr>
              <a:t>解决</a:t>
            </a:r>
            <a:r>
              <a:rPr lang="zh-CN" altLang="en-US" dirty="0" smtClean="0">
                <a:latin typeface="Migraffiti" panose="00020600040101010101" charset="-122"/>
                <a:ea typeface="Migraffiti" panose="00020600040101010101" charset="-122"/>
                <a:sym typeface="+mn-ea"/>
              </a:rPr>
              <a:t>方法：使用了二维数组的引用传递方法，放弃了指针传递方法。</a:t>
            </a:r>
            <a:r>
              <a:rPr lang="en-US" altLang="zh-CN" dirty="0" err="1" smtClean="0">
                <a:latin typeface="Migraffiti" panose="00020600040101010101" charset="-122"/>
                <a:ea typeface="Migraffiti" panose="00020600040101010101" charset="-122"/>
                <a:sym typeface="+mn-ea"/>
              </a:rPr>
              <a:t>Eg</a:t>
            </a:r>
            <a:r>
              <a:rPr lang="en-US" altLang="zh-CN" dirty="0" smtClean="0">
                <a:latin typeface="Migraffiti" panose="00020600040101010101" charset="-122"/>
                <a:ea typeface="Migraffiti" panose="00020600040101010101" charset="-122"/>
                <a:sym typeface="+mn-ea"/>
              </a:rPr>
              <a:t>: </a:t>
            </a:r>
            <a:r>
              <a:rPr lang="en-US" altLang="zh-CN" dirty="0" err="1" smtClean="0">
                <a:latin typeface="Migraffiti" panose="00020600040101010101" charset="-122"/>
                <a:ea typeface="Migraffiti" panose="00020600040101010101" charset="-122"/>
                <a:sym typeface="+mn-ea"/>
              </a:rPr>
              <a:t>int</a:t>
            </a:r>
            <a:r>
              <a:rPr lang="en-US" altLang="zh-CN" dirty="0" smtClean="0">
                <a:latin typeface="Migraffiti" panose="00020600040101010101" charset="-122"/>
                <a:ea typeface="Migraffiti" panose="00020600040101010101" charset="-122"/>
                <a:sym typeface="+mn-ea"/>
              </a:rPr>
              <a:t> (&amp;array)[][COLUMN]</a:t>
            </a:r>
            <a:endParaRPr lang="en-US" altLang="zh-CN" dirty="0" smtClean="0">
              <a:latin typeface="Migraffiti" panose="00020600040101010101" charset="-122"/>
              <a:ea typeface="Migraffiti" panose="00020600040101010101" charset="-122"/>
            </a:endParaRPr>
          </a:p>
          <a:p>
            <a:pPr algn="l"/>
            <a:endParaRPr lang="zh-CN" altLang="en-US" dirty="0" smtClean="0">
              <a:latin typeface="Migraffiti" panose="00020600040101010101" charset="-122"/>
              <a:ea typeface="Migraffiti" panose="00020600040101010101" charset="-122"/>
              <a:sym typeface="+mn-ea"/>
            </a:endParaRPr>
          </a:p>
          <a:p>
            <a:pPr algn="l"/>
            <a:r>
              <a:rPr lang="en-US" altLang="zh-CN" dirty="0" smtClean="0">
                <a:latin typeface="Migraffiti" panose="00020600040101010101" charset="-122"/>
                <a:ea typeface="Migraffiti" panose="00020600040101010101" charset="-122"/>
                <a:sym typeface="+mn-ea"/>
              </a:rPr>
              <a:t>8</a:t>
            </a:r>
            <a:r>
              <a:rPr lang="zh-CN" altLang="en-US" dirty="0" smtClean="0">
                <a:latin typeface="Migraffiti" panose="00020600040101010101" charset="-122"/>
                <a:ea typeface="Migraffiti" panose="00020600040101010101" charset="-122"/>
                <a:sym typeface="+mn-ea"/>
              </a:rPr>
              <a:t>）使用 </a:t>
            </a:r>
            <a:r>
              <a:rPr lang="en-US" altLang="zh-CN" dirty="0" smtClean="0">
                <a:latin typeface="Migraffiti" panose="00020600040101010101" charset="-122"/>
                <a:ea typeface="Migraffiti" panose="00020600040101010101" charset="-122"/>
                <a:sym typeface="+mn-ea"/>
              </a:rPr>
              <a:t>Debug </a:t>
            </a:r>
            <a:r>
              <a:rPr lang="zh-CN" altLang="en-US" dirty="0" smtClean="0">
                <a:latin typeface="Migraffiti" panose="00020600040101010101" charset="-122"/>
                <a:ea typeface="Migraffiti" panose="00020600040101010101" charset="-122"/>
                <a:sym typeface="+mn-ea"/>
              </a:rPr>
              <a:t>版本进行调试会出现蜜汁</a:t>
            </a:r>
            <a:r>
              <a:rPr lang="en-US" altLang="zh-CN" dirty="0">
                <a:latin typeface="Migraffiti" panose="00020600040101010101" charset="-122"/>
                <a:ea typeface="Migraffiti" panose="00020600040101010101" charset="-122"/>
                <a:sym typeface="+mn-ea"/>
              </a:rPr>
              <a:t> </a:t>
            </a:r>
            <a:r>
              <a:rPr lang="en-US" altLang="zh-CN" dirty="0" smtClean="0">
                <a:latin typeface="Migraffiti" panose="00020600040101010101" charset="-122"/>
                <a:ea typeface="Migraffiti" panose="00020600040101010101" charset="-122"/>
                <a:sym typeface="+mn-ea"/>
              </a:rPr>
              <a:t>BUG</a:t>
            </a:r>
            <a:endParaRPr lang="en-US" altLang="zh-CN" dirty="0" smtClean="0">
              <a:latin typeface="Migraffiti" panose="00020600040101010101" charset="-122"/>
              <a:ea typeface="Migraffiti" panose="00020600040101010101" charset="-122"/>
              <a:sym typeface="+mn-ea"/>
            </a:endParaRPr>
          </a:p>
          <a:p>
            <a:pPr algn="l"/>
            <a:r>
              <a:rPr lang="zh-CN" altLang="en-US" dirty="0" smtClean="0">
                <a:latin typeface="Migraffiti" panose="00020600040101010101" charset="-122"/>
                <a:ea typeface="Migraffiti" panose="00020600040101010101" charset="-122"/>
                <a:sym typeface="+mn-ea"/>
              </a:rPr>
              <a:t>解决方法：使用了 </a:t>
            </a:r>
            <a:r>
              <a:rPr lang="en-US" altLang="zh-CN" dirty="0" smtClean="0">
                <a:latin typeface="Migraffiti" panose="00020600040101010101" charset="-122"/>
                <a:ea typeface="Migraffiti" panose="00020600040101010101" charset="-122"/>
                <a:sym typeface="+mn-ea"/>
              </a:rPr>
              <a:t>Release </a:t>
            </a:r>
            <a:r>
              <a:rPr lang="zh-CN" altLang="en-US" dirty="0" smtClean="0">
                <a:latin typeface="Migraffiti" panose="00020600040101010101" charset="-122"/>
                <a:ea typeface="Migraffiti" panose="00020600040101010101" charset="-122"/>
                <a:sym typeface="+mn-ea"/>
              </a:rPr>
              <a:t>版本进行调试，出错原因尚未解决。</a:t>
            </a:r>
            <a:endParaRPr lang="en-US" altLang="zh-CN" dirty="0" smtClean="0">
              <a:latin typeface="Migraffiti" panose="00020600040101010101" charset="-122"/>
              <a:ea typeface="Migraffiti" panose="00020600040101010101" charset="-122"/>
            </a:endParaRPr>
          </a:p>
          <a:p>
            <a:pPr algn="l"/>
            <a:endParaRPr lang="zh-CN" altLang="en-US" dirty="0" smtClean="0">
              <a:latin typeface="Migraffiti" panose="00020600040101010101" charset="-122"/>
              <a:ea typeface="Migraffiti" panose="00020600040101010101"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2240" y="222885"/>
            <a:ext cx="4390390" cy="398780"/>
          </a:xfrm>
          <a:prstGeom prst="rect">
            <a:avLst/>
          </a:prstGeom>
          <a:noFill/>
        </p:spPr>
        <p:txBody>
          <a:bodyPr wrap="square" rtlCol="0">
            <a:spAutoFit/>
          </a:bodyPr>
          <a:p>
            <a:r>
              <a:rPr lang="en-US" altLang="zh-CN" sz="2000" b="1"/>
              <a:t>8.小组成员的详细分工和职责</a:t>
            </a:r>
            <a:endParaRPr lang="en-US" altLang="zh-CN" sz="2000" b="1"/>
          </a:p>
        </p:txBody>
      </p:sp>
      <p:sp>
        <p:nvSpPr>
          <p:cNvPr id="6" name="文本框 5"/>
          <p:cNvSpPr txBox="1"/>
          <p:nvPr/>
        </p:nvSpPr>
        <p:spPr>
          <a:xfrm>
            <a:off x="3226435" y="1170305"/>
            <a:ext cx="4155440" cy="1476375"/>
          </a:xfrm>
          <a:prstGeom prst="rect">
            <a:avLst/>
          </a:prstGeom>
          <a:noFill/>
        </p:spPr>
        <p:txBody>
          <a:bodyPr wrap="square" rtlCol="0">
            <a:spAutoFit/>
          </a:bodyPr>
          <a:p>
            <a:r>
              <a:rPr lang="en-US" altLang="zh-CN"/>
              <a:t>Role.h,  Attackable.h,  Unattackable.h</a:t>
            </a:r>
            <a:endParaRPr lang="en-US" altLang="zh-CN"/>
          </a:p>
          <a:p>
            <a:r>
              <a:rPr lang="en-US" altLang="zh-CN"/>
              <a:t>Battle.h,  Command.h,  FileStore.h</a:t>
            </a:r>
            <a:endParaRPr lang="en-US" altLang="zh-CN"/>
          </a:p>
          <a:p>
            <a:r>
              <a:rPr lang="en-US" altLang="zh-CN"/>
              <a:t>ColorContainer.h,  ColorSys.h, Error.h,</a:t>
            </a:r>
            <a:endParaRPr lang="en-US" altLang="zh-CN"/>
          </a:p>
          <a:p>
            <a:r>
              <a:rPr lang="en-US" altLang="zh-CN"/>
              <a:t>Monster.h</a:t>
            </a:r>
            <a:endParaRPr lang="en-US" altLang="zh-CN"/>
          </a:p>
          <a:p>
            <a:endParaRPr lang="en-US" altLang="zh-CN"/>
          </a:p>
        </p:txBody>
      </p:sp>
      <p:sp>
        <p:nvSpPr>
          <p:cNvPr id="7" name="文本框 6"/>
          <p:cNvSpPr txBox="1"/>
          <p:nvPr/>
        </p:nvSpPr>
        <p:spPr>
          <a:xfrm>
            <a:off x="3267075" y="2423160"/>
            <a:ext cx="4074160" cy="645160"/>
          </a:xfrm>
          <a:prstGeom prst="rect">
            <a:avLst/>
          </a:prstGeom>
          <a:noFill/>
        </p:spPr>
        <p:txBody>
          <a:bodyPr wrap="square" rtlCol="0">
            <a:spAutoFit/>
          </a:bodyPr>
          <a:p>
            <a:r>
              <a:rPr lang="en-US" altLang="zh-CN"/>
              <a:t>Urill.h,  Map.h</a:t>
            </a:r>
            <a:r>
              <a:rPr lang="zh-CN" altLang="en-US"/>
              <a:t>，</a:t>
            </a:r>
            <a:r>
              <a:rPr lang="en-US" altLang="zh-CN"/>
              <a:t>ConsoleColorl.h</a:t>
            </a:r>
            <a:endParaRPr lang="en-US" altLang="zh-CN"/>
          </a:p>
          <a:p>
            <a:r>
              <a:rPr lang="zh-CN" altLang="en-US"/>
              <a:t>游戏整体测试</a:t>
            </a:r>
            <a:endParaRPr lang="zh-CN" altLang="en-US"/>
          </a:p>
        </p:txBody>
      </p:sp>
      <p:sp>
        <p:nvSpPr>
          <p:cNvPr id="8" name="文本框 7"/>
          <p:cNvSpPr txBox="1"/>
          <p:nvPr/>
        </p:nvSpPr>
        <p:spPr>
          <a:xfrm>
            <a:off x="3267075" y="3519805"/>
            <a:ext cx="3563620" cy="368300"/>
          </a:xfrm>
          <a:prstGeom prst="rect">
            <a:avLst/>
          </a:prstGeom>
          <a:noFill/>
        </p:spPr>
        <p:txBody>
          <a:bodyPr wrap="square" rtlCol="0">
            <a:spAutoFit/>
          </a:bodyPr>
          <a:p>
            <a:r>
              <a:rPr lang="en-US" altLang="zh-CN"/>
              <a:t>Container.h</a:t>
            </a:r>
            <a:r>
              <a:rPr lang="zh-CN" altLang="en-US"/>
              <a:t>，</a:t>
            </a:r>
            <a:r>
              <a:rPr lang="en-US" altLang="zh-CN"/>
              <a:t>WBS</a:t>
            </a:r>
            <a:r>
              <a:rPr lang="zh-CN" altLang="en-US"/>
              <a:t>分解图制作</a:t>
            </a:r>
            <a:endParaRPr lang="zh-CN" altLang="en-US"/>
          </a:p>
        </p:txBody>
      </p:sp>
      <p:sp>
        <p:nvSpPr>
          <p:cNvPr id="9" name="文本框 8"/>
          <p:cNvSpPr txBox="1"/>
          <p:nvPr/>
        </p:nvSpPr>
        <p:spPr>
          <a:xfrm>
            <a:off x="3267075" y="4645660"/>
            <a:ext cx="3441065" cy="645160"/>
          </a:xfrm>
          <a:prstGeom prst="rect">
            <a:avLst/>
          </a:prstGeom>
          <a:noFill/>
        </p:spPr>
        <p:txBody>
          <a:bodyPr wrap="square" rtlCol="0">
            <a:spAutoFit/>
          </a:bodyPr>
          <a:p>
            <a:r>
              <a:rPr lang="en-US" altLang="zh-CN"/>
              <a:t>Item.h,  Equipment.h,  Drug.h,  </a:t>
            </a:r>
            <a:r>
              <a:rPr lang="zh-CN" altLang="en-US"/>
              <a:t>设计报告文档编写</a:t>
            </a:r>
            <a:endParaRPr lang="zh-CN" altLang="en-US"/>
          </a:p>
        </p:txBody>
      </p:sp>
      <p:sp>
        <p:nvSpPr>
          <p:cNvPr id="29" name="Text Placeholder 3"/>
          <p:cNvSpPr txBox="1"/>
          <p:nvPr>
            <p:custDataLst>
              <p:tags r:id="rId1"/>
            </p:custDataLst>
          </p:nvPr>
        </p:nvSpPr>
        <p:spPr>
          <a:xfrm>
            <a:off x="826135" y="3487420"/>
            <a:ext cx="1219200" cy="400685"/>
          </a:xfrm>
          <a:prstGeom prst="rect">
            <a:avLst/>
          </a:prstGeom>
          <a:solidFill>
            <a:schemeClr val="accent1"/>
          </a:solidFill>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t>  </a:t>
            </a:r>
            <a:r>
              <a:rPr lang="zh-CN" altLang="en-US" sz="2000"/>
              <a:t>马亦然</a:t>
            </a:r>
            <a:endParaRPr lang="zh-CN" altLang="en-US" sz="2000"/>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p:txBody>
      </p:sp>
      <p:sp>
        <p:nvSpPr>
          <p:cNvPr id="32" name="Text Placeholder 3"/>
          <p:cNvSpPr txBox="1"/>
          <p:nvPr>
            <p:custDataLst>
              <p:tags r:id="rId2"/>
            </p:custDataLst>
          </p:nvPr>
        </p:nvSpPr>
        <p:spPr>
          <a:xfrm>
            <a:off x="826135" y="2369185"/>
            <a:ext cx="1230630" cy="422275"/>
          </a:xfrm>
          <a:prstGeom prst="rect">
            <a:avLst/>
          </a:prstGeom>
          <a:solidFill>
            <a:schemeClr val="accent1"/>
          </a:solidFill>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t>   </a:t>
            </a:r>
            <a:r>
              <a:rPr lang="zh-CN" altLang="en-US" sz="2000"/>
              <a:t>曾趸</a:t>
            </a:r>
            <a:endParaRPr lang="zh-CN" altLang="en-US" sz="2000"/>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p:txBody>
      </p:sp>
      <p:sp>
        <p:nvSpPr>
          <p:cNvPr id="33" name="Text Placeholder 3"/>
          <p:cNvSpPr txBox="1"/>
          <p:nvPr>
            <p:custDataLst>
              <p:tags r:id="rId3"/>
            </p:custDataLst>
          </p:nvPr>
        </p:nvSpPr>
        <p:spPr>
          <a:xfrm>
            <a:off x="812800" y="1170305"/>
            <a:ext cx="1219200" cy="400685"/>
          </a:xfrm>
          <a:prstGeom prst="rect">
            <a:avLst/>
          </a:prstGeom>
          <a:solidFill>
            <a:schemeClr val="accent1"/>
          </a:solidFill>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t>  </a:t>
            </a:r>
            <a:r>
              <a:rPr lang="zh-CN" altLang="en-US" sz="2000"/>
              <a:t>宿天宇</a:t>
            </a:r>
            <a:endParaRPr lang="zh-CN" altLang="en-US" sz="2000"/>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p:txBody>
      </p:sp>
      <p:sp>
        <p:nvSpPr>
          <p:cNvPr id="34" name="Text Placeholder 3"/>
          <p:cNvSpPr txBox="1"/>
          <p:nvPr>
            <p:custDataLst>
              <p:tags r:id="rId4"/>
            </p:custDataLst>
          </p:nvPr>
        </p:nvSpPr>
        <p:spPr>
          <a:xfrm>
            <a:off x="812800" y="4645660"/>
            <a:ext cx="1219200" cy="400685"/>
          </a:xfrm>
          <a:prstGeom prst="rect">
            <a:avLst/>
          </a:prstGeom>
          <a:solidFill>
            <a:schemeClr val="accent1"/>
          </a:solidFill>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t>  </a:t>
            </a:r>
            <a:r>
              <a:rPr lang="zh-CN" altLang="en-US" sz="2000"/>
              <a:t>时玉琦</a:t>
            </a:r>
            <a:endParaRPr lang="zh-CN" altLang="en-US" sz="2000"/>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a:p>
            <a:pPr marL="0" indent="0">
              <a:buNone/>
            </a:pPr>
            <a:endParaRPr lang="zh-CN" altLang="en-US" sz="2000" b="1" dirty="0">
              <a:solidFill>
                <a:schemeClr val="bg1"/>
              </a:solidFill>
              <a:latin typeface="+mj-lt"/>
              <a:ea typeface="+mj-ea"/>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68910" y="307975"/>
            <a:ext cx="4311015" cy="398780"/>
          </a:xfrm>
          <a:prstGeom prst="rect">
            <a:avLst/>
          </a:prstGeom>
          <a:noFill/>
        </p:spPr>
        <p:txBody>
          <a:bodyPr wrap="square" rtlCol="0">
            <a:spAutoFit/>
          </a:bodyPr>
          <a:p>
            <a:r>
              <a:rPr lang="en-US" altLang="zh-CN" sz="2000" b="1">
                <a:latin typeface="Migraffiti" panose="00020600040101010101" charset="-122"/>
                <a:ea typeface="Migraffiti" panose="00020600040101010101" charset="-122"/>
              </a:rPr>
              <a:t>1.</a:t>
            </a:r>
            <a:r>
              <a:rPr lang="zh-CN" altLang="en-US" sz="2000" b="1">
                <a:latin typeface="Migraffiti" panose="00020600040101010101" charset="-122"/>
                <a:ea typeface="Migraffiti" panose="00020600040101010101" charset="-122"/>
              </a:rPr>
              <a:t>用于需求分析的</a:t>
            </a:r>
            <a:r>
              <a:rPr lang="en-US" altLang="zh-CN" sz="2000" b="1">
                <a:latin typeface="Migraffiti" panose="00020600040101010101" charset="-122"/>
                <a:ea typeface="Migraffiti" panose="00020600040101010101" charset="-122"/>
              </a:rPr>
              <a:t>WBS</a:t>
            </a:r>
            <a:r>
              <a:rPr lang="zh-CN" altLang="en-US" sz="2000" b="1">
                <a:latin typeface="Migraffiti" panose="00020600040101010101" charset="-122"/>
                <a:ea typeface="Migraffiti" panose="00020600040101010101" charset="-122"/>
              </a:rPr>
              <a:t>工作分解图</a:t>
            </a:r>
            <a:endParaRPr lang="zh-CN" altLang="en-US" sz="2000" b="1">
              <a:latin typeface="Migraffiti" panose="00020600040101010101" charset="-122"/>
              <a:ea typeface="Migraffiti" panose="00020600040101010101" charset="-122"/>
            </a:endParaRPr>
          </a:p>
        </p:txBody>
      </p:sp>
      <p:pic>
        <p:nvPicPr>
          <p:cNvPr id="35" name="图片 34" descr="M57`L)4ETKM~V[3L6HJ${}K"/>
          <p:cNvPicPr>
            <a:picLocks noChangeAspect="1"/>
          </p:cNvPicPr>
          <p:nvPr/>
        </p:nvPicPr>
        <p:blipFill>
          <a:blip r:embed="rId1"/>
          <a:stretch>
            <a:fillRect/>
          </a:stretch>
        </p:blipFill>
        <p:spPr>
          <a:xfrm>
            <a:off x="607695" y="2195830"/>
            <a:ext cx="2583180" cy="4153535"/>
          </a:xfrm>
          <a:prstGeom prst="rect">
            <a:avLst/>
          </a:prstGeom>
        </p:spPr>
      </p:pic>
      <p:pic>
        <p:nvPicPr>
          <p:cNvPr id="36" name="图片 35" descr="{QO1H}PRHE{1PC_~`A_CGZ8"/>
          <p:cNvPicPr>
            <a:picLocks noChangeAspect="1"/>
          </p:cNvPicPr>
          <p:nvPr/>
        </p:nvPicPr>
        <p:blipFill>
          <a:blip r:embed="rId2"/>
          <a:stretch>
            <a:fillRect/>
          </a:stretch>
        </p:blipFill>
        <p:spPr>
          <a:xfrm>
            <a:off x="3190875" y="2195830"/>
            <a:ext cx="5243195" cy="4153535"/>
          </a:xfrm>
          <a:prstGeom prst="rect">
            <a:avLst/>
          </a:prstGeom>
        </p:spPr>
      </p:pic>
      <p:pic>
        <p:nvPicPr>
          <p:cNvPr id="37" name="图片 36" descr="C3)3ZV76QE8[VE]GK5[FH05"/>
          <p:cNvPicPr>
            <a:picLocks noChangeAspect="1"/>
          </p:cNvPicPr>
          <p:nvPr/>
        </p:nvPicPr>
        <p:blipFill>
          <a:blip r:embed="rId3"/>
          <a:stretch>
            <a:fillRect/>
          </a:stretch>
        </p:blipFill>
        <p:spPr>
          <a:xfrm>
            <a:off x="8342630" y="2195830"/>
            <a:ext cx="3657600" cy="4153535"/>
          </a:xfrm>
          <a:prstGeom prst="rect">
            <a:avLst/>
          </a:prstGeom>
        </p:spPr>
      </p:pic>
      <p:pic>
        <p:nvPicPr>
          <p:cNvPr id="40" name="图片 39" descr="CCZ0)XB_JST92NB7AQ@]1DU"/>
          <p:cNvPicPr>
            <a:picLocks noChangeAspect="1"/>
          </p:cNvPicPr>
          <p:nvPr/>
        </p:nvPicPr>
        <p:blipFill>
          <a:blip r:embed="rId4"/>
          <a:stretch>
            <a:fillRect/>
          </a:stretch>
        </p:blipFill>
        <p:spPr>
          <a:xfrm>
            <a:off x="3971290" y="1035685"/>
            <a:ext cx="3296920" cy="1160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5445" y="273050"/>
            <a:ext cx="4135755" cy="398780"/>
          </a:xfrm>
          <a:prstGeom prst="rect">
            <a:avLst/>
          </a:prstGeom>
          <a:noFill/>
        </p:spPr>
        <p:txBody>
          <a:bodyPr wrap="square" rtlCol="0">
            <a:spAutoFit/>
          </a:bodyPr>
          <a:p>
            <a:r>
              <a:rPr lang="en-US" altLang="zh-CN" sz="2000" b="1">
                <a:latin typeface="Migraffiti" panose="00020600040101010101" charset="-122"/>
                <a:ea typeface="Migraffiti" panose="00020600040101010101" charset="-122"/>
              </a:rPr>
              <a:t>2.Use-Case</a:t>
            </a:r>
            <a:r>
              <a:rPr lang="zh-CN" altLang="en-US" sz="2000" b="1">
                <a:latin typeface="Migraffiti" panose="00020600040101010101" charset="-122"/>
                <a:ea typeface="Migraffiti" panose="00020600040101010101" charset="-122"/>
              </a:rPr>
              <a:t>用例图</a:t>
            </a:r>
            <a:endParaRPr lang="zh-CN" altLang="en-US" sz="2000" b="1">
              <a:latin typeface="Migraffiti" panose="00020600040101010101" charset="-122"/>
              <a:ea typeface="Migraffiti" panose="00020600040101010101" charset="-122"/>
            </a:endParaRPr>
          </a:p>
        </p:txBody>
      </p:sp>
      <p:pic>
        <p:nvPicPr>
          <p:cNvPr id="5" name="图片 4" descr="A%J2W8%8(ER)~RA%U@~Q1F0"/>
          <p:cNvPicPr>
            <a:picLocks noChangeAspect="1"/>
          </p:cNvPicPr>
          <p:nvPr/>
        </p:nvPicPr>
        <p:blipFill>
          <a:blip r:embed="rId1"/>
          <a:stretch>
            <a:fillRect/>
          </a:stretch>
        </p:blipFill>
        <p:spPr>
          <a:xfrm>
            <a:off x="1427480" y="1155700"/>
            <a:ext cx="9164320" cy="51060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CGI@RQC@0(ZR7]LO8$%0W4S"/>
          <p:cNvPicPr>
            <a:picLocks noChangeAspect="1"/>
          </p:cNvPicPr>
          <p:nvPr/>
        </p:nvPicPr>
        <p:blipFill>
          <a:blip r:embed="rId1"/>
          <a:stretch>
            <a:fillRect/>
          </a:stretch>
        </p:blipFill>
        <p:spPr>
          <a:xfrm>
            <a:off x="2546350" y="1038225"/>
            <a:ext cx="6659245" cy="2397760"/>
          </a:xfrm>
          <a:prstGeom prst="rect">
            <a:avLst/>
          </a:prstGeom>
        </p:spPr>
      </p:pic>
      <p:pic>
        <p:nvPicPr>
          <p:cNvPr id="2" name="图片 1" descr="JXBU$$[(4BGPMM]ZVF)85_8"/>
          <p:cNvPicPr>
            <a:picLocks noChangeAspect="1"/>
          </p:cNvPicPr>
          <p:nvPr/>
        </p:nvPicPr>
        <p:blipFill>
          <a:blip r:embed="rId2"/>
          <a:stretch>
            <a:fillRect/>
          </a:stretch>
        </p:blipFill>
        <p:spPr>
          <a:xfrm>
            <a:off x="1402715" y="3762375"/>
            <a:ext cx="8945880" cy="29959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N8H)2B2]56%D)_DX[39K05"/>
          <p:cNvPicPr>
            <a:picLocks noChangeAspect="1"/>
          </p:cNvPicPr>
          <p:nvPr/>
        </p:nvPicPr>
        <p:blipFill>
          <a:blip r:embed="rId1"/>
          <a:stretch>
            <a:fillRect/>
          </a:stretch>
        </p:blipFill>
        <p:spPr>
          <a:xfrm>
            <a:off x="2122805" y="1230630"/>
            <a:ext cx="7945755" cy="5295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00355" y="146050"/>
            <a:ext cx="3239135" cy="706755"/>
          </a:xfrm>
          <a:prstGeom prst="rect">
            <a:avLst/>
          </a:prstGeom>
          <a:noFill/>
        </p:spPr>
        <p:txBody>
          <a:bodyPr wrap="square" rtlCol="0">
            <a:spAutoFit/>
          </a:bodyPr>
          <a:p>
            <a:r>
              <a:rPr lang="en-US" altLang="zh-CN" sz="2000" b="1">
                <a:latin typeface="Migraffiti" panose="00020600040101010101" charset="-122"/>
                <a:ea typeface="Migraffiti" panose="00020600040101010101" charset="-122"/>
              </a:rPr>
              <a:t>3.UML</a:t>
            </a:r>
            <a:r>
              <a:rPr lang="zh-CN" altLang="en-US" sz="2000" b="1">
                <a:latin typeface="Migraffiti" panose="00020600040101010101" charset="-122"/>
                <a:ea typeface="Migraffiti" panose="00020600040101010101" charset="-122"/>
              </a:rPr>
              <a:t>类图</a:t>
            </a:r>
            <a:endParaRPr lang="zh-CN" altLang="en-US" sz="2000" b="1">
              <a:latin typeface="Migraffiti" panose="00020600040101010101" charset="-122"/>
              <a:ea typeface="Migraffiti" panose="00020600040101010101" charset="-122"/>
            </a:endParaRPr>
          </a:p>
          <a:p>
            <a:r>
              <a:rPr lang="en-US" altLang="zh-CN" sz="2000" b="1">
                <a:latin typeface="Migraffiti" panose="00020600040101010101" charset="-122"/>
                <a:ea typeface="Migraffiti" panose="00020600040101010101" charset="-122"/>
              </a:rPr>
              <a:t>1</a:t>
            </a:r>
            <a:r>
              <a:rPr lang="zh-CN" altLang="en-US" sz="2000" b="1">
                <a:latin typeface="Migraffiti" panose="00020600040101010101" charset="-122"/>
                <a:ea typeface="Migraffiti" panose="00020600040101010101" charset="-122"/>
              </a:rPr>
              <a:t>）有相互继承关系的类</a:t>
            </a:r>
            <a:endParaRPr lang="zh-CN" altLang="en-US" sz="2000" b="1">
              <a:latin typeface="Migraffiti" panose="00020600040101010101" charset="-122"/>
              <a:ea typeface="Migraffiti" panose="00020600040101010101" charset="-122"/>
            </a:endParaRPr>
          </a:p>
        </p:txBody>
      </p:sp>
      <p:pic>
        <p:nvPicPr>
          <p:cNvPr id="20" name="图片 20"/>
          <p:cNvPicPr>
            <a:picLocks noChangeAspect="1"/>
          </p:cNvPicPr>
          <p:nvPr/>
        </p:nvPicPr>
        <p:blipFill>
          <a:blip r:embed="rId1"/>
          <a:stretch>
            <a:fillRect/>
          </a:stretch>
        </p:blipFill>
        <p:spPr>
          <a:xfrm>
            <a:off x="1403350" y="852805"/>
            <a:ext cx="9158605" cy="57721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7"/>
          <p:cNvPicPr>
            <a:picLocks noChangeAspect="1"/>
          </p:cNvPicPr>
          <p:nvPr/>
        </p:nvPicPr>
        <p:blipFill>
          <a:blip r:embed="rId1"/>
          <a:stretch>
            <a:fillRect/>
          </a:stretch>
        </p:blipFill>
        <p:spPr>
          <a:xfrm>
            <a:off x="69850" y="923290"/>
            <a:ext cx="1554480" cy="3070860"/>
          </a:xfrm>
          <a:prstGeom prst="rect">
            <a:avLst/>
          </a:prstGeom>
          <a:noFill/>
          <a:ln w="9525">
            <a:noFill/>
          </a:ln>
        </p:spPr>
      </p:pic>
      <p:pic>
        <p:nvPicPr>
          <p:cNvPr id="8" name="图片 8"/>
          <p:cNvPicPr>
            <a:picLocks noChangeAspect="1"/>
          </p:cNvPicPr>
          <p:nvPr/>
        </p:nvPicPr>
        <p:blipFill>
          <a:blip r:embed="rId2"/>
          <a:stretch>
            <a:fillRect/>
          </a:stretch>
        </p:blipFill>
        <p:spPr>
          <a:xfrm>
            <a:off x="1624330" y="1069658"/>
            <a:ext cx="1554480" cy="4717415"/>
          </a:xfrm>
          <a:prstGeom prst="rect">
            <a:avLst/>
          </a:prstGeom>
          <a:noFill/>
          <a:ln w="9525">
            <a:noFill/>
          </a:ln>
        </p:spPr>
      </p:pic>
      <p:pic>
        <p:nvPicPr>
          <p:cNvPr id="9" name="图片 9"/>
          <p:cNvPicPr>
            <a:picLocks noChangeAspect="1"/>
          </p:cNvPicPr>
          <p:nvPr/>
        </p:nvPicPr>
        <p:blipFill>
          <a:blip r:embed="rId3"/>
          <a:stretch>
            <a:fillRect/>
          </a:stretch>
        </p:blipFill>
        <p:spPr>
          <a:xfrm>
            <a:off x="3178810" y="1069975"/>
            <a:ext cx="1554480" cy="2011680"/>
          </a:xfrm>
          <a:prstGeom prst="rect">
            <a:avLst/>
          </a:prstGeom>
          <a:noFill/>
          <a:ln w="9525">
            <a:noFill/>
          </a:ln>
        </p:spPr>
      </p:pic>
      <p:pic>
        <p:nvPicPr>
          <p:cNvPr id="10" name="图片 10"/>
          <p:cNvPicPr>
            <a:picLocks noChangeAspect="1"/>
          </p:cNvPicPr>
          <p:nvPr/>
        </p:nvPicPr>
        <p:blipFill>
          <a:blip r:embed="rId4"/>
          <a:stretch>
            <a:fillRect/>
          </a:stretch>
        </p:blipFill>
        <p:spPr>
          <a:xfrm>
            <a:off x="4728845" y="986155"/>
            <a:ext cx="1554480" cy="2179320"/>
          </a:xfrm>
          <a:prstGeom prst="rect">
            <a:avLst/>
          </a:prstGeom>
          <a:noFill/>
          <a:ln w="9525">
            <a:noFill/>
          </a:ln>
        </p:spPr>
      </p:pic>
      <p:pic>
        <p:nvPicPr>
          <p:cNvPr id="11" name="图片 11"/>
          <p:cNvPicPr>
            <a:picLocks noChangeAspect="1"/>
          </p:cNvPicPr>
          <p:nvPr/>
        </p:nvPicPr>
        <p:blipFill>
          <a:blip r:embed="rId5"/>
          <a:stretch>
            <a:fillRect/>
          </a:stretch>
        </p:blipFill>
        <p:spPr>
          <a:xfrm>
            <a:off x="6283325" y="939165"/>
            <a:ext cx="1554480" cy="5888990"/>
          </a:xfrm>
          <a:prstGeom prst="rect">
            <a:avLst/>
          </a:prstGeom>
          <a:noFill/>
          <a:ln w="9525">
            <a:noFill/>
          </a:ln>
        </p:spPr>
      </p:pic>
      <p:pic>
        <p:nvPicPr>
          <p:cNvPr id="13" name="图片 13"/>
          <p:cNvPicPr>
            <a:picLocks noChangeAspect="1"/>
          </p:cNvPicPr>
          <p:nvPr/>
        </p:nvPicPr>
        <p:blipFill>
          <a:blip r:embed="rId6"/>
          <a:stretch>
            <a:fillRect/>
          </a:stretch>
        </p:blipFill>
        <p:spPr>
          <a:xfrm>
            <a:off x="7938770" y="986155"/>
            <a:ext cx="1554480" cy="2567940"/>
          </a:xfrm>
          <a:prstGeom prst="rect">
            <a:avLst/>
          </a:prstGeom>
          <a:noFill/>
          <a:ln w="9525">
            <a:noFill/>
          </a:ln>
        </p:spPr>
      </p:pic>
      <p:pic>
        <p:nvPicPr>
          <p:cNvPr id="14" name="图片 14"/>
          <p:cNvPicPr>
            <a:picLocks noChangeAspect="1"/>
          </p:cNvPicPr>
          <p:nvPr/>
        </p:nvPicPr>
        <p:blipFill>
          <a:blip r:embed="rId7"/>
          <a:stretch>
            <a:fillRect/>
          </a:stretch>
        </p:blipFill>
        <p:spPr>
          <a:xfrm>
            <a:off x="9565005" y="1012825"/>
            <a:ext cx="1554480" cy="2514600"/>
          </a:xfrm>
          <a:prstGeom prst="rect">
            <a:avLst/>
          </a:prstGeom>
          <a:noFill/>
          <a:ln w="9525">
            <a:noFill/>
          </a:ln>
        </p:spPr>
      </p:pic>
      <p:pic>
        <p:nvPicPr>
          <p:cNvPr id="15" name="图片 15"/>
          <p:cNvPicPr>
            <a:picLocks noChangeAspect="1"/>
          </p:cNvPicPr>
          <p:nvPr/>
        </p:nvPicPr>
        <p:blipFill>
          <a:blip r:embed="rId8"/>
          <a:stretch>
            <a:fillRect/>
          </a:stretch>
        </p:blipFill>
        <p:spPr>
          <a:xfrm>
            <a:off x="7938770" y="3554095"/>
            <a:ext cx="1554480" cy="3274695"/>
          </a:xfrm>
          <a:prstGeom prst="rect">
            <a:avLst/>
          </a:prstGeom>
          <a:noFill/>
          <a:ln w="9525">
            <a:noFill/>
          </a:ln>
        </p:spPr>
      </p:pic>
      <p:pic>
        <p:nvPicPr>
          <p:cNvPr id="19" name="图片 19"/>
          <p:cNvPicPr>
            <a:picLocks noChangeAspect="1"/>
          </p:cNvPicPr>
          <p:nvPr/>
        </p:nvPicPr>
        <p:blipFill>
          <a:blip r:embed="rId9"/>
          <a:stretch>
            <a:fillRect/>
          </a:stretch>
        </p:blipFill>
        <p:spPr>
          <a:xfrm>
            <a:off x="3174365" y="3116580"/>
            <a:ext cx="1554480" cy="1493520"/>
          </a:xfrm>
          <a:prstGeom prst="rect">
            <a:avLst/>
          </a:prstGeom>
          <a:noFill/>
          <a:ln w="9525">
            <a:noFill/>
          </a:ln>
        </p:spPr>
      </p:pic>
      <p:pic>
        <p:nvPicPr>
          <p:cNvPr id="21" name="图片 21"/>
          <p:cNvPicPr>
            <a:picLocks noChangeAspect="1"/>
          </p:cNvPicPr>
          <p:nvPr/>
        </p:nvPicPr>
        <p:blipFill>
          <a:blip r:embed="rId10"/>
          <a:stretch>
            <a:fillRect/>
          </a:stretch>
        </p:blipFill>
        <p:spPr>
          <a:xfrm>
            <a:off x="4728845" y="3255645"/>
            <a:ext cx="1554480" cy="1562100"/>
          </a:xfrm>
          <a:prstGeom prst="rect">
            <a:avLst/>
          </a:prstGeom>
          <a:noFill/>
          <a:ln w="9525">
            <a:noFill/>
          </a:ln>
        </p:spPr>
      </p:pic>
      <p:pic>
        <p:nvPicPr>
          <p:cNvPr id="22" name="图片 22"/>
          <p:cNvPicPr>
            <a:picLocks noChangeAspect="1"/>
          </p:cNvPicPr>
          <p:nvPr/>
        </p:nvPicPr>
        <p:blipFill>
          <a:blip r:embed="rId11"/>
          <a:stretch>
            <a:fillRect/>
          </a:stretch>
        </p:blipFill>
        <p:spPr>
          <a:xfrm>
            <a:off x="9493250" y="3615690"/>
            <a:ext cx="1554480" cy="21717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59715" y="182880"/>
            <a:ext cx="4067175" cy="398780"/>
          </a:xfrm>
          <a:prstGeom prst="rect">
            <a:avLst/>
          </a:prstGeom>
          <a:noFill/>
        </p:spPr>
        <p:txBody>
          <a:bodyPr wrap="square" rtlCol="0">
            <a:spAutoFit/>
          </a:bodyPr>
          <a:p>
            <a:r>
              <a:rPr lang="en-US" altLang="zh-CN" sz="2000" b="1">
                <a:latin typeface="Migraffiti" panose="00020600040101010101" charset="-122"/>
                <a:ea typeface="Migraffiti" panose="00020600040101010101" charset="-122"/>
              </a:rPr>
              <a:t>2</a:t>
            </a:r>
            <a:r>
              <a:rPr lang="zh-CN" altLang="en-US" sz="2000" b="1">
                <a:latin typeface="Migraffiti" panose="00020600040101010101" charset="-122"/>
                <a:ea typeface="Migraffiti" panose="00020600040101010101" charset="-122"/>
              </a:rPr>
              <a:t>）无继承关系相互独立的类</a:t>
            </a:r>
            <a:endParaRPr lang="zh-CN" altLang="en-US" sz="2000" b="1">
              <a:latin typeface="Migraffiti" panose="00020600040101010101" charset="-122"/>
              <a:ea typeface="Migraffiti" panose="00020600040101010101" charset="-122"/>
            </a:endParaRPr>
          </a:p>
        </p:txBody>
      </p:sp>
      <p:pic>
        <p:nvPicPr>
          <p:cNvPr id="23" name="图片 23"/>
          <p:cNvPicPr>
            <a:picLocks noChangeAspect="1"/>
          </p:cNvPicPr>
          <p:nvPr/>
        </p:nvPicPr>
        <p:blipFill>
          <a:blip r:embed="rId1"/>
          <a:stretch>
            <a:fillRect/>
          </a:stretch>
        </p:blipFill>
        <p:spPr>
          <a:xfrm>
            <a:off x="123825" y="878205"/>
            <a:ext cx="1554480" cy="2903220"/>
          </a:xfrm>
          <a:prstGeom prst="rect">
            <a:avLst/>
          </a:prstGeom>
          <a:noFill/>
          <a:ln w="9525">
            <a:noFill/>
          </a:ln>
        </p:spPr>
      </p:pic>
      <p:pic>
        <p:nvPicPr>
          <p:cNvPr id="24" name="图片 24"/>
          <p:cNvPicPr>
            <a:picLocks noChangeAspect="1"/>
          </p:cNvPicPr>
          <p:nvPr/>
        </p:nvPicPr>
        <p:blipFill>
          <a:blip r:embed="rId2"/>
          <a:stretch>
            <a:fillRect/>
          </a:stretch>
        </p:blipFill>
        <p:spPr>
          <a:xfrm>
            <a:off x="1678305" y="878205"/>
            <a:ext cx="1554480" cy="2004060"/>
          </a:xfrm>
          <a:prstGeom prst="rect">
            <a:avLst/>
          </a:prstGeom>
          <a:noFill/>
          <a:ln w="9525">
            <a:noFill/>
          </a:ln>
        </p:spPr>
      </p:pic>
      <p:pic>
        <p:nvPicPr>
          <p:cNvPr id="25" name="图片 25"/>
          <p:cNvPicPr>
            <a:picLocks noChangeAspect="1"/>
          </p:cNvPicPr>
          <p:nvPr/>
        </p:nvPicPr>
        <p:blipFill>
          <a:blip r:embed="rId3"/>
          <a:stretch>
            <a:fillRect/>
          </a:stretch>
        </p:blipFill>
        <p:spPr>
          <a:xfrm>
            <a:off x="3232785" y="972185"/>
            <a:ext cx="1554480" cy="3070860"/>
          </a:xfrm>
          <a:prstGeom prst="rect">
            <a:avLst/>
          </a:prstGeom>
          <a:noFill/>
          <a:ln w="9525">
            <a:noFill/>
          </a:ln>
        </p:spPr>
      </p:pic>
      <p:pic>
        <p:nvPicPr>
          <p:cNvPr id="26" name="图片 26"/>
          <p:cNvPicPr>
            <a:picLocks noChangeAspect="1"/>
          </p:cNvPicPr>
          <p:nvPr/>
        </p:nvPicPr>
        <p:blipFill>
          <a:blip r:embed="rId4"/>
          <a:stretch>
            <a:fillRect/>
          </a:stretch>
        </p:blipFill>
        <p:spPr>
          <a:xfrm>
            <a:off x="4848225" y="972185"/>
            <a:ext cx="1554480" cy="1272540"/>
          </a:xfrm>
          <a:prstGeom prst="rect">
            <a:avLst/>
          </a:prstGeom>
          <a:noFill/>
          <a:ln w="9525">
            <a:noFill/>
          </a:ln>
        </p:spPr>
      </p:pic>
      <p:pic>
        <p:nvPicPr>
          <p:cNvPr id="27" name="图片 27"/>
          <p:cNvPicPr>
            <a:picLocks noChangeAspect="1"/>
          </p:cNvPicPr>
          <p:nvPr/>
        </p:nvPicPr>
        <p:blipFill>
          <a:blip r:embed="rId5"/>
          <a:stretch>
            <a:fillRect/>
          </a:stretch>
        </p:blipFill>
        <p:spPr>
          <a:xfrm>
            <a:off x="4787265" y="2455545"/>
            <a:ext cx="1554480" cy="1325880"/>
          </a:xfrm>
          <a:prstGeom prst="rect">
            <a:avLst/>
          </a:prstGeom>
          <a:noFill/>
          <a:ln w="9525">
            <a:noFill/>
          </a:ln>
        </p:spPr>
      </p:pic>
      <p:pic>
        <p:nvPicPr>
          <p:cNvPr id="28" name="图片 28"/>
          <p:cNvPicPr>
            <a:picLocks noChangeAspect="1"/>
          </p:cNvPicPr>
          <p:nvPr/>
        </p:nvPicPr>
        <p:blipFill>
          <a:blip r:embed="rId6"/>
          <a:stretch>
            <a:fillRect/>
          </a:stretch>
        </p:blipFill>
        <p:spPr>
          <a:xfrm>
            <a:off x="6499860" y="972185"/>
            <a:ext cx="1554480" cy="2171700"/>
          </a:xfrm>
          <a:prstGeom prst="rect">
            <a:avLst/>
          </a:prstGeom>
          <a:noFill/>
          <a:ln w="9525">
            <a:noFill/>
          </a:ln>
        </p:spPr>
      </p:pic>
      <p:pic>
        <p:nvPicPr>
          <p:cNvPr id="29" name="图片 29"/>
          <p:cNvPicPr>
            <a:picLocks noChangeAspect="1"/>
          </p:cNvPicPr>
          <p:nvPr/>
        </p:nvPicPr>
        <p:blipFill>
          <a:blip r:embed="rId7"/>
          <a:stretch>
            <a:fillRect/>
          </a:stretch>
        </p:blipFill>
        <p:spPr>
          <a:xfrm>
            <a:off x="8222615" y="1008380"/>
            <a:ext cx="1554480" cy="1661160"/>
          </a:xfrm>
          <a:prstGeom prst="rect">
            <a:avLst/>
          </a:prstGeom>
          <a:noFill/>
          <a:ln w="9525">
            <a:noFill/>
          </a:ln>
        </p:spPr>
      </p:pic>
      <p:pic>
        <p:nvPicPr>
          <p:cNvPr id="31" name="图片 31"/>
          <p:cNvPicPr>
            <a:picLocks noChangeAspect="1"/>
          </p:cNvPicPr>
          <p:nvPr/>
        </p:nvPicPr>
        <p:blipFill>
          <a:blip r:embed="rId8"/>
          <a:stretch>
            <a:fillRect/>
          </a:stretch>
        </p:blipFill>
        <p:spPr>
          <a:xfrm>
            <a:off x="8222615" y="2792095"/>
            <a:ext cx="1554480" cy="3185160"/>
          </a:xfrm>
          <a:prstGeom prst="rect">
            <a:avLst/>
          </a:prstGeom>
          <a:noFill/>
          <a:ln w="9525">
            <a:noFill/>
          </a:ln>
        </p:spPr>
      </p:pic>
      <p:pic>
        <p:nvPicPr>
          <p:cNvPr id="32" name="图片 32"/>
          <p:cNvPicPr>
            <a:picLocks noChangeAspect="1"/>
          </p:cNvPicPr>
          <p:nvPr/>
        </p:nvPicPr>
        <p:blipFill>
          <a:blip r:embed="rId9"/>
          <a:stretch>
            <a:fillRect/>
          </a:stretch>
        </p:blipFill>
        <p:spPr>
          <a:xfrm>
            <a:off x="9902190" y="1008063"/>
            <a:ext cx="1554480" cy="527367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6QRXO9A[[6EYWGU)~VF%5D"/>
          <p:cNvPicPr>
            <a:picLocks noChangeAspect="1"/>
          </p:cNvPicPr>
          <p:nvPr/>
        </p:nvPicPr>
        <p:blipFill>
          <a:blip r:embed="rId1"/>
          <a:stretch>
            <a:fillRect/>
          </a:stretch>
        </p:blipFill>
        <p:spPr>
          <a:xfrm>
            <a:off x="3429635" y="-35560"/>
            <a:ext cx="8772525" cy="4907280"/>
          </a:xfrm>
          <a:prstGeom prst="rect">
            <a:avLst/>
          </a:prstGeom>
        </p:spPr>
      </p:pic>
      <p:pic>
        <p:nvPicPr>
          <p:cNvPr id="5" name="图片 4" descr="V}`~2D1TXRBJ56]2[U51}F0"/>
          <p:cNvPicPr>
            <a:picLocks noChangeAspect="1"/>
          </p:cNvPicPr>
          <p:nvPr/>
        </p:nvPicPr>
        <p:blipFill>
          <a:blip r:embed="rId2"/>
          <a:stretch>
            <a:fillRect/>
          </a:stretch>
        </p:blipFill>
        <p:spPr>
          <a:xfrm>
            <a:off x="6229350" y="4785360"/>
            <a:ext cx="5972810" cy="1974215"/>
          </a:xfrm>
          <a:prstGeom prst="rect">
            <a:avLst/>
          </a:prstGeom>
        </p:spPr>
      </p:pic>
      <p:sp>
        <p:nvSpPr>
          <p:cNvPr id="29" name="Text Placeholder 3"/>
          <p:cNvSpPr txBox="1"/>
          <p:nvPr>
            <p:custDataLst>
              <p:tags r:id="rId3"/>
            </p:custDataLst>
          </p:nvPr>
        </p:nvSpPr>
        <p:spPr>
          <a:xfrm>
            <a:off x="67310" y="46355"/>
            <a:ext cx="3362325" cy="943610"/>
          </a:xfrm>
          <a:prstGeom prst="rect">
            <a:avLst/>
          </a:prstGeom>
          <a:solidFill>
            <a:schemeClr val="accent1"/>
          </a:solidFill>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000" b="1">
              <a:latin typeface="Migraffiti" panose="00020600040101010101" charset="-122"/>
              <a:ea typeface="Migraffiti" panose="00020600040101010101" charset="-122"/>
            </a:endParaRPr>
          </a:p>
          <a:p>
            <a:pPr marL="0" indent="0">
              <a:buNone/>
            </a:pPr>
            <a:endParaRPr lang="en-US" b="1" dirty="0">
              <a:solidFill>
                <a:schemeClr val="bg1"/>
              </a:solidFill>
              <a:latin typeface="+mj-lt"/>
              <a:ea typeface="+mj-ea"/>
              <a:cs typeface="+mj-cs"/>
            </a:endParaRPr>
          </a:p>
        </p:txBody>
      </p:sp>
      <p:sp>
        <p:nvSpPr>
          <p:cNvPr id="25" name="文本框 24"/>
          <p:cNvSpPr txBox="1"/>
          <p:nvPr/>
        </p:nvSpPr>
        <p:spPr>
          <a:xfrm>
            <a:off x="401955" y="196850"/>
            <a:ext cx="2946400" cy="491490"/>
          </a:xfrm>
          <a:prstGeom prst="rect">
            <a:avLst/>
          </a:prstGeom>
          <a:noFill/>
        </p:spPr>
        <p:txBody>
          <a:bodyPr wrap="none" rtlCol="0">
            <a:spAutoFit/>
          </a:bodyPr>
          <a:p>
            <a:pPr algn="l">
              <a:lnSpc>
                <a:spcPct val="130000"/>
              </a:lnSpc>
            </a:pPr>
            <a:r>
              <a:rPr lang="en-US" altLang="zh-CN" sz="2000" b="1">
                <a:latin typeface="Migraffiti" panose="00020600040101010101" charset="-122"/>
                <a:ea typeface="Migraffiti" panose="00020600040101010101" charset="-122"/>
                <a:sym typeface="+mn-ea"/>
              </a:rPr>
              <a:t>4.</a:t>
            </a:r>
            <a:r>
              <a:rPr lang="zh-CN" altLang="en-US" sz="2000" b="1">
                <a:latin typeface="Migraffiti" panose="00020600040101010101" charset="-122"/>
                <a:ea typeface="Migraffiti" panose="00020600040101010101" charset="-122"/>
                <a:sym typeface="+mn-ea"/>
              </a:rPr>
              <a:t>描述核心算法的流程图</a:t>
            </a:r>
            <a:endParaRPr lang="zh-CN" altLang="en-US" sz="2000" dirty="0" smtClean="0">
              <a:latin typeface="Arial" panose="020B0604020202020204" pitchFamily="34" charset="0"/>
              <a:ea typeface="微软雅黑" panose="020B0503020204020204" charset="-122"/>
            </a:endParaRPr>
          </a:p>
        </p:txBody>
      </p:sp>
      <p:pic>
        <p:nvPicPr>
          <p:cNvPr id="26" name="图片 25" descr="Q@Z65_R@SC%DX@H2@[2[D]F"/>
          <p:cNvPicPr>
            <a:picLocks noChangeAspect="1"/>
          </p:cNvPicPr>
          <p:nvPr/>
        </p:nvPicPr>
        <p:blipFill>
          <a:blip r:embed="rId4"/>
          <a:stretch>
            <a:fillRect/>
          </a:stretch>
        </p:blipFill>
        <p:spPr>
          <a:xfrm>
            <a:off x="3429635" y="4785360"/>
            <a:ext cx="2942590" cy="1974215"/>
          </a:xfrm>
          <a:prstGeom prst="rect">
            <a:avLst/>
          </a:prstGeom>
        </p:spPr>
      </p:pic>
      <p:pic>
        <p:nvPicPr>
          <p:cNvPr id="28" name="图片占位符 27"/>
          <p:cNvPicPr>
            <a:picLocks noGrp="1" noChangeAspect="1"/>
          </p:cNvPicPr>
          <p:nvPr>
            <p:ph type="pic" idx="1"/>
            <p:custDataLst>
              <p:tags r:id="rId5"/>
            </p:custDataLst>
          </p:nvPr>
        </p:nvPicPr>
        <p:blipFill>
          <a:blip r:embed="rId6">
            <a:extLst>
              <a:ext uri="{28A0092B-C50C-407E-A947-70E740481C1C}">
                <a14:useLocalDpi xmlns:a14="http://schemas.microsoft.com/office/drawing/2010/main" val="0"/>
              </a:ext>
            </a:extLst>
          </a:blip>
          <a:srcRect l="-176" t="1841" r="49384" b="284"/>
          <a:stretch>
            <a:fillRect/>
          </a:stretch>
        </p:blipFill>
        <p:spPr>
          <a:xfrm>
            <a:off x="234950" y="1132840"/>
            <a:ext cx="3113405" cy="5470525"/>
          </a:xfrm>
        </p:spPr>
      </p:pic>
    </p:spTree>
  </p:cSld>
  <p:clrMapOvr>
    <a:masterClrMapping/>
  </p:clrMapOvr>
</p:sld>
</file>

<file path=ppt/tags/tag1.xml><?xml version="1.0" encoding="utf-8"?>
<p:tagLst xmlns:p="http://schemas.openxmlformats.org/presentationml/2006/main">
  <p:tag name="MH" val="20151010160021"/>
  <p:tag name="MH_LIBRARY" val="CONTENTS"/>
  <p:tag name="MH_TYPE" val="OTHERS"/>
  <p:tag name="ID" val="545839"/>
</p:tagLst>
</file>

<file path=ppt/tags/tag10.xml><?xml version="1.0" encoding="utf-8"?>
<p:tagLst xmlns:p="http://schemas.openxmlformats.org/presentationml/2006/main">
  <p:tag name="KSO_WM_TEMPLATE_THUMBS_INDEX" val="1、4、9、12、16、21、25、26、27"/>
  <p:tag name="KSO_WM_TEMPLATE_CATEGORY" val="custom"/>
  <p:tag name="KSO_WM_TEMPLATE_INDEX" val="160130"/>
  <p:tag name="KSO_WM_TAG_VERSION" val="1.0"/>
  <p:tag name="KSO_WM_SLIDE_ID" val="custom160130_1"/>
  <p:tag name="KSO_WM_SLIDE_INDEX" val="1"/>
  <p:tag name="KSO_WM_SLIDE_ITEM_CNT" val="2"/>
  <p:tag name="KSO_WM_SLIDE_LAYOUT" val="a_b"/>
  <p:tag name="KSO_WM_SLIDE_LAYOUT_CNT" val="1_1"/>
  <p:tag name="KSO_WM_SLIDE_TYPE" val="title"/>
  <p:tag name="KSO_WM_BEAUTIFY_FLAG" val="#wm#"/>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130"/>
  <p:tag name="KSO_WM_UNIT_TYPE" val="l_h_a"/>
  <p:tag name="KSO_WM_UNIT_INDEX" val="1_1_1"/>
  <p:tag name="KSO_WM_UNIT_ID" val="custom160130_20*l_h_a*1_1_1"/>
  <p:tag name="KSO_WM_UNIT_CLEAR" val="1"/>
  <p:tag name="KSO_WM_UNIT_LAYERLEVEL" val="1_1_1"/>
  <p:tag name="KSO_WM_UNIT_VALUE" val="14"/>
  <p:tag name="KSO_WM_UNIT_HIGHLIGHT" val="0"/>
  <p:tag name="KSO_WM_UNIT_COMPATIBLE" val="0"/>
  <p:tag name="KSO_WM_DIAGRAM_GROUP_CODE" val="l1-2"/>
  <p:tag name="KSO_WM_UNIT_PRESET_TEXT" val="01.LOREM IPSUM DOLOR"/>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130"/>
  <p:tag name="KSO_WM_UNIT_TYPE" val="d"/>
  <p:tag name="KSO_WM_UNIT_INDEX" val="1"/>
  <p:tag name="KSO_WM_UNIT_ID" val="custom160130_4*d*1"/>
  <p:tag name="KSO_WM_UNIT_CLEAR" val="0"/>
  <p:tag name="KSO_WM_UNIT_LAYERLEVEL" val="1"/>
  <p:tag name="KSO_WM_UNIT_VALUE" val="1500*1713"/>
  <p:tag name="KSO_WM_UNIT_HIGHLIGHT" val="0"/>
  <p:tag name="KSO_WM_UNIT_COMPATIBLE" val="0"/>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130"/>
  <p:tag name="KSO_WM_UNIT_TYPE" val="d"/>
  <p:tag name="KSO_WM_UNIT_INDEX" val="1"/>
  <p:tag name="KSO_WM_UNIT_ID" val="custom160130_4*d*1"/>
  <p:tag name="KSO_WM_UNIT_CLEAR" val="0"/>
  <p:tag name="KSO_WM_UNIT_LAYERLEVEL" val="1"/>
  <p:tag name="KSO_WM_UNIT_VALUE" val="1500*1713"/>
  <p:tag name="KSO_WM_UNIT_HIGHLIGHT" val="0"/>
  <p:tag name="KSO_WM_UNIT_COMPATIBLE" val="0"/>
</p:tagLst>
</file>

<file path=ppt/tags/tag14.xml><?xml version="1.0" encoding="utf-8"?>
<p:tagLst xmlns:p="http://schemas.openxmlformats.org/presentationml/2006/main">
  <p:tag name="KSO_WM_TEMPLATE_CATEGORY" val="custom"/>
  <p:tag name="KSO_WM_TEMPLATE_INDEX" val="160130"/>
  <p:tag name="KSO_WM_TAG_VERSION" val="1.0"/>
  <p:tag name="KSO_WM_SLIDE_ID" val="custom160130_4"/>
  <p:tag name="KSO_WM_SLIDE_INDEX" val="4"/>
  <p:tag name="KSO_WM_SLIDE_ITEM_CNT" val="3"/>
  <p:tag name="KSO_WM_SLIDE_LAYOUT" val="a_f_d"/>
  <p:tag name="KSO_WM_SLIDE_LAYOUT_CNT" val="1_1_1"/>
  <p:tag name="KSO_WM_SLIDE_TYPE" val="text"/>
  <p:tag name="KSO_WM_BEAUTIFY_FLAG" val="#wm#"/>
  <p:tag name="KSO_WM_SLIDE_POSITION" val="66*78"/>
  <p:tag name="KSO_WM_SLIDE_SIZE" val="828*426"/>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130"/>
  <p:tag name="KSO_WM_UNIT_TYPE" val="d"/>
  <p:tag name="KSO_WM_UNIT_INDEX" val="1"/>
  <p:tag name="KSO_WM_UNIT_ID" val="custom160130_4*d*1"/>
  <p:tag name="KSO_WM_UNIT_CLEAR" val="0"/>
  <p:tag name="KSO_WM_UNIT_LAYERLEVEL" val="1"/>
  <p:tag name="KSO_WM_UNIT_VALUE" val="1500*1713"/>
  <p:tag name="KSO_WM_UNIT_HIGHLIGHT" val="0"/>
  <p:tag name="KSO_WM_UNIT_COMPATIBLE" val="0"/>
</p:tagLst>
</file>

<file path=ppt/tags/tag16.xml><?xml version="1.0" encoding="utf-8"?>
<p:tagLst xmlns:p="http://schemas.openxmlformats.org/presentationml/2006/main">
  <p:tag name="KSO_WM_TEMPLATE_CATEGORY" val="custom"/>
  <p:tag name="KSO_WM_TEMPLATE_INDEX" val="160130"/>
  <p:tag name="KSO_WM_TAG_VERSION" val="1.0"/>
  <p:tag name="KSO_WM_SLIDE_ID" val="custom160130_4"/>
  <p:tag name="KSO_WM_SLIDE_INDEX" val="4"/>
  <p:tag name="KSO_WM_SLIDE_ITEM_CNT" val="3"/>
  <p:tag name="KSO_WM_SLIDE_LAYOUT" val="a_f_d"/>
  <p:tag name="KSO_WM_SLIDE_LAYOUT_CNT" val="1_1_1"/>
  <p:tag name="KSO_WM_SLIDE_TYPE" val="text"/>
  <p:tag name="KSO_WM_BEAUTIFY_FLAG" val="#wm#"/>
  <p:tag name="KSO_WM_SLIDE_POSITION" val="66*78"/>
  <p:tag name="KSO_WM_SLIDE_SIZE" val="828*426"/>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130"/>
  <p:tag name="KSO_WM_UNIT_TYPE" val="l_h_a"/>
  <p:tag name="KSO_WM_UNIT_INDEX" val="1_1_1"/>
  <p:tag name="KSO_WM_UNIT_ID" val="custom160130_20*l_h_a*1_1_1"/>
  <p:tag name="KSO_WM_UNIT_CLEAR" val="1"/>
  <p:tag name="KSO_WM_UNIT_LAYERLEVEL" val="1_1_1"/>
  <p:tag name="KSO_WM_UNIT_VALUE" val="14"/>
  <p:tag name="KSO_WM_UNIT_HIGHLIGHT" val="0"/>
  <p:tag name="KSO_WM_UNIT_COMPATIBLE" val="0"/>
  <p:tag name="KSO_WM_DIAGRAM_GROUP_CODE" val="l1-2"/>
  <p:tag name="KSO_WM_UNIT_PRESET_TEXT" val="01.LOREM IPSUM DOLOR"/>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130"/>
  <p:tag name="KSO_WM_UNIT_TYPE" val="a"/>
  <p:tag name="KSO_WM_UNIT_INDEX" val="1"/>
  <p:tag name="KSO_WM_UNIT_ID" val="custom160130_20*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p="http://schemas.openxmlformats.org/presentationml/2006/main">
  <p:tag name="KSO_WM_TEMPLATE_CATEGORY" val="custom"/>
  <p:tag name="KSO_WM_TEMPLATE_INDEX" val="160130"/>
  <p:tag name="KSO_WM_TAG_VERSION" val="1.0"/>
  <p:tag name="KSO_WM_SLIDE_ID" val="custom160130_20"/>
  <p:tag name="KSO_WM_SLIDE_INDEX" val="20"/>
  <p:tag name="KSO_WM_SLIDE_ITEM_CNT" val="2"/>
  <p:tag name="KSO_WM_SLIDE_LAYOUT" val="a_l"/>
  <p:tag name="KSO_WM_SLIDE_LAYOUT_CNT" val="1_1"/>
  <p:tag name="KSO_WM_SLIDE_TYPE" val="text"/>
  <p:tag name="KSO_WM_BEAUTIFY_FLAG" val="#wm#"/>
  <p:tag name="KSO_WM_SLIDE_POSITION" val="171*169"/>
  <p:tag name="KSO_WM_SLIDE_SIZE" val="618*292"/>
  <p:tag name="KSO_WM_DIAGRAM_GROUP_CODE" val="l1-2"/>
</p:tagLst>
</file>

<file path=ppt/tags/tag2.xml><?xml version="1.0" encoding="utf-8"?>
<p:tagLst xmlns:p="http://schemas.openxmlformats.org/presentationml/2006/main">
  <p:tag name="MH" val="20151010160021"/>
  <p:tag name="MH_LIBRARY" val="CONTENTS"/>
  <p:tag name="MH_TYPE" val="OTHERS"/>
  <p:tag name="ID" val="545839"/>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130"/>
  <p:tag name="KSO_WM_UNIT_TYPE" val="l_h_a"/>
  <p:tag name="KSO_WM_UNIT_INDEX" val="1_1_1"/>
  <p:tag name="KSO_WM_UNIT_ID" val="custom160130_20*l_h_a*1_1_1"/>
  <p:tag name="KSO_WM_UNIT_CLEAR" val="1"/>
  <p:tag name="KSO_WM_UNIT_LAYERLEVEL" val="1_1_1"/>
  <p:tag name="KSO_WM_UNIT_VALUE" val="14"/>
  <p:tag name="KSO_WM_UNIT_HIGHLIGHT" val="0"/>
  <p:tag name="KSO_WM_UNIT_COMPATIBLE" val="0"/>
  <p:tag name="KSO_WM_DIAGRAM_GROUP_CODE" val="l1-2"/>
  <p:tag name="KSO_WM_UNIT_PRESET_TEXT" val="01.LOREM IPSUM DOLOR"/>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130"/>
  <p:tag name="KSO_WM_UNIT_TYPE" val="a"/>
  <p:tag name="KSO_WM_UNIT_INDEX" val="1"/>
  <p:tag name="KSO_WM_UNIT_ID" val="custom160130_20*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130"/>
  <p:tag name="KSO_WM_UNIT_TYPE" val="l_h_a"/>
  <p:tag name="KSO_WM_UNIT_INDEX" val="1_1_1"/>
  <p:tag name="KSO_WM_UNIT_ID" val="custom160130_20*l_h_a*1_1_1"/>
  <p:tag name="KSO_WM_UNIT_CLEAR" val="1"/>
  <p:tag name="KSO_WM_UNIT_LAYERLEVEL" val="1_1_1"/>
  <p:tag name="KSO_WM_UNIT_VALUE" val="14"/>
  <p:tag name="KSO_WM_UNIT_HIGHLIGHT" val="0"/>
  <p:tag name="KSO_WM_UNIT_COMPATIBLE" val="0"/>
  <p:tag name="KSO_WM_DIAGRAM_GROUP_CODE" val="l1-2"/>
  <p:tag name="KSO_WM_UNIT_PRESET_TEXT" val="01.LOREM IPSUM DOLOR"/>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130"/>
  <p:tag name="KSO_WM_UNIT_TYPE" val="l_h_a"/>
  <p:tag name="KSO_WM_UNIT_INDEX" val="1_1_1"/>
  <p:tag name="KSO_WM_UNIT_ID" val="custom160130_20*l_h_a*1_1_1"/>
  <p:tag name="KSO_WM_UNIT_CLEAR" val="1"/>
  <p:tag name="KSO_WM_UNIT_LAYERLEVEL" val="1_1_1"/>
  <p:tag name="KSO_WM_UNIT_VALUE" val="14"/>
  <p:tag name="KSO_WM_UNIT_HIGHLIGHT" val="0"/>
  <p:tag name="KSO_WM_UNIT_COMPATIBLE" val="0"/>
  <p:tag name="KSO_WM_DIAGRAM_GROUP_CODE" val="l1-2"/>
  <p:tag name="KSO_WM_UNIT_PRESET_TEXT" val="01.LOREM IPSUM DOLOR"/>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130"/>
  <p:tag name="KSO_WM_UNIT_TYPE" val="l_h_a"/>
  <p:tag name="KSO_WM_UNIT_INDEX" val="1_1_1"/>
  <p:tag name="KSO_WM_UNIT_ID" val="custom160130_20*l_h_a*1_1_1"/>
  <p:tag name="KSO_WM_UNIT_CLEAR" val="1"/>
  <p:tag name="KSO_WM_UNIT_LAYERLEVEL" val="1_1_1"/>
  <p:tag name="KSO_WM_UNIT_VALUE" val="14"/>
  <p:tag name="KSO_WM_UNIT_HIGHLIGHT" val="0"/>
  <p:tag name="KSO_WM_UNIT_COMPATIBLE" val="0"/>
  <p:tag name="KSO_WM_DIAGRAM_GROUP_CODE" val="l1-2"/>
  <p:tag name="KSO_WM_UNIT_PRESET_TEXT" val="01.LOREM IPSUM DOLOR"/>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130"/>
  <p:tag name="KSO_WM_UNIT_TYPE" val="l_h_a"/>
  <p:tag name="KSO_WM_UNIT_INDEX" val="1_1_1"/>
  <p:tag name="KSO_WM_UNIT_ID" val="custom160130_20*l_h_a*1_1_1"/>
  <p:tag name="KSO_WM_UNIT_CLEAR" val="1"/>
  <p:tag name="KSO_WM_UNIT_LAYERLEVEL" val="1_1_1"/>
  <p:tag name="KSO_WM_UNIT_VALUE" val="14"/>
  <p:tag name="KSO_WM_UNIT_HIGHLIGHT" val="0"/>
  <p:tag name="KSO_WM_UNIT_COMPATIBLE" val="0"/>
  <p:tag name="KSO_WM_DIAGRAM_GROUP_CODE" val="l1-2"/>
  <p:tag name="KSO_WM_UNIT_PRESET_TEXT" val="01.LOREM IPSUM DOLOR"/>
</p:tagLst>
</file>

<file path=ppt/tags/tag3.xml><?xml version="1.0" encoding="utf-8"?>
<p:tagLst xmlns:p="http://schemas.openxmlformats.org/presentationml/2006/main">
  <p:tag name="KSO_WM_TAG_VERSION" val="1.0"/>
  <p:tag name="KSO_WM_TEMPLATE_CATEGORY" val="custom"/>
  <p:tag name="KSO_WM_TEMPLATE_INDEX" val="160130"/>
</p:tagLst>
</file>

<file path=ppt/tags/tag4.xml><?xml version="1.0" encoding="utf-8"?>
<p:tagLst xmlns:p="http://schemas.openxmlformats.org/presentationml/2006/main">
  <p:tag name="KSO_WM_TAG_VERSION" val="1.0"/>
  <p:tag name="KSO_WM_TEMPLATE_CATEGORY" val="custom"/>
  <p:tag name="KSO_WM_TEMPLATE_INDEX" val="160130"/>
</p:tagLst>
</file>

<file path=ppt/tags/tag5.xml><?xml version="1.0" encoding="utf-8"?>
<p:tagLst xmlns:p="http://schemas.openxmlformats.org/presentationml/2006/main">
  <p:tag name="MH" val="20151010160021"/>
  <p:tag name="MH_LIBRARY" val="CONTENTS"/>
  <p:tag name="MH_TYPE" val="OTHERS"/>
  <p:tag name="ID" val="545839"/>
</p:tagLst>
</file>

<file path=ppt/tags/tag6.xml><?xml version="1.0" encoding="utf-8"?>
<p:tagLst xmlns:p="http://schemas.openxmlformats.org/presentationml/2006/main">
  <p:tag name="MH" val="20151010160021"/>
  <p:tag name="MH_LIBRARY" val="CONTENTS"/>
  <p:tag name="MH_TYPE" val="OTHERS"/>
  <p:tag name="ID" val="545839"/>
</p:tagLst>
</file>

<file path=ppt/tags/tag7.xml><?xml version="1.0" encoding="utf-8"?>
<p:tagLst xmlns:p="http://schemas.openxmlformats.org/presentationml/2006/main">
  <p:tag name="KSO_WM_TAG_VERSION" val="1.0"/>
  <p:tag name="KSO_WM_TEMPLATE_CATEGORY" val="custom"/>
  <p:tag name="KSO_WM_TEMPLATE_INDEX" val="160130"/>
</p:tagLst>
</file>

<file path=ppt/tags/tag8.xml><?xml version="1.0" encoding="utf-8"?>
<p:tagLst xmlns:p="http://schemas.openxmlformats.org/presentationml/2006/main">
  <p:tag name="KSO_WM_TAG_VERSION" val="1.0"/>
  <p:tag name="KSO_WM_TEMPLATE_CATEGORY" val="custom"/>
  <p:tag name="KSO_WM_TEMPLATE_INDEX" val="160130"/>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130"/>
  <p:tag name="KSO_WM_UNIT_TYPE" val="a"/>
  <p:tag name="KSO_WM_UNIT_INDEX" val="1"/>
  <p:tag name="KSO_WM_UNIT_ID" val="custom160130_1*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A000120140530A99PPBG">
  <a:themeElements>
    <a:clrScheme name="自定义 628">
      <a:dk1>
        <a:srgbClr val="47494B"/>
      </a:dk1>
      <a:lt1>
        <a:srgbClr val="FFFFFF"/>
      </a:lt1>
      <a:dk2>
        <a:srgbClr val="454749"/>
      </a:dk2>
      <a:lt2>
        <a:srgbClr val="FFFFFF"/>
      </a:lt2>
      <a:accent1>
        <a:srgbClr val="5481C8"/>
      </a:accent1>
      <a:accent2>
        <a:srgbClr val="2D9C9F"/>
      </a:accent2>
      <a:accent3>
        <a:srgbClr val="44AA7C"/>
      </a:accent3>
      <a:accent4>
        <a:srgbClr val="80C535"/>
      </a:accent4>
      <a:accent5>
        <a:srgbClr val="C00000"/>
      </a:accent5>
      <a:accent6>
        <a:srgbClr val="FFC000"/>
      </a:accent6>
      <a:hlink>
        <a:srgbClr val="00B0F0"/>
      </a:hlink>
      <a:folHlink>
        <a:srgbClr val="AFB2B4"/>
      </a:folHlink>
    </a:clrScheme>
    <a:fontScheme name="自定义 10">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自定义 628">
      <a:dk1>
        <a:srgbClr val="47494B"/>
      </a:dk1>
      <a:lt1>
        <a:srgbClr val="FFFFFF"/>
      </a:lt1>
      <a:dk2>
        <a:srgbClr val="454749"/>
      </a:dk2>
      <a:lt2>
        <a:srgbClr val="FFFFFF"/>
      </a:lt2>
      <a:accent1>
        <a:srgbClr val="5481C8"/>
      </a:accent1>
      <a:accent2>
        <a:srgbClr val="2D9C9F"/>
      </a:accent2>
      <a:accent3>
        <a:srgbClr val="44AA7C"/>
      </a:accent3>
      <a:accent4>
        <a:srgbClr val="80C535"/>
      </a:accent4>
      <a:accent5>
        <a:srgbClr val="C00000"/>
      </a:accent5>
      <a:accent6>
        <a:srgbClr val="FFC000"/>
      </a:accent6>
      <a:hlink>
        <a:srgbClr val="00B0F0"/>
      </a:hlink>
      <a:folHlink>
        <a:srgbClr val="AFB2B4"/>
      </a:folHlink>
    </a:clrScheme>
    <a:fontScheme name="自定义 10">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2062</Words>
  <Application>WPS 演示</Application>
  <PresentationFormat>宽屏</PresentationFormat>
  <Paragraphs>123</Paragraphs>
  <Slides>14</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14</vt:i4>
      </vt:variant>
    </vt:vector>
  </HeadingPairs>
  <TitlesOfParts>
    <vt:vector size="26" baseType="lpstr">
      <vt:lpstr>Arial</vt:lpstr>
      <vt:lpstr>宋体</vt:lpstr>
      <vt:lpstr>Wingdings</vt:lpstr>
      <vt:lpstr>微软雅黑</vt:lpstr>
      <vt:lpstr>Broadway</vt:lpstr>
      <vt:lpstr>Migraffiti</vt:lpstr>
      <vt:lpstr>字体管家彩虹羊</vt:lpstr>
      <vt:lpstr>黑体</vt:lpstr>
      <vt:lpstr>Arial Unicode MS</vt:lpstr>
      <vt:lpstr>Calibri</vt:lpstr>
      <vt:lpstr>A000120140530A99PPBG</vt:lpstr>
      <vt:lpstr>1_A000120140530A99PPBG</vt:lpstr>
      <vt:lpstr>C++课程设计报告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17</cp:revision>
  <dcterms:created xsi:type="dcterms:W3CDTF">2017-09-11T00:28:00Z</dcterms:created>
  <dcterms:modified xsi:type="dcterms:W3CDTF">2017-09-12T03:48:46Z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